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525344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Креновая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девиация и способ ее уничтожения.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59977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Креновая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девиация появляется у компаса при наличии крена  (дифферента), а также во время качки судна. Эта девиация  обусловлена тем, что при наклоне судна вследствие изменения ориентации относительно магнитного поля Земли интенсивность намагничивания мягкого судового железа несколько меняется.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008" y="407710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Кроме того, вектор намагниченности твердого железа, хотя и остается постоянным по величине, меняет свое направление в такт качки. В результате такого явления картушка компаса приобретает или постоянное (при крене), или переменное, периодическое (при качке) отклонение, затрудняющее пользование компасом. Теория показывает, что основная сила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к(у)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вызывающая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креновую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девиацию, действует по поперечной оси судна в плоскости картушки компаса и характеризуется следующим выражением:</a:t>
            </a:r>
          </a:p>
          <a:p>
            <a:r>
              <a:rPr lang="ru-RU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i="1" u="sng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i="1" u="sng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(у)</a:t>
            </a:r>
            <a:r>
              <a:rPr lang="ru-RU" i="1" u="sng" dirty="0">
                <a:latin typeface="Calibri" panose="020F0502020204030204" pitchFamily="34" charset="0"/>
                <a:cs typeface="Calibri" panose="020F0502020204030204" pitchFamily="34" charset="0"/>
              </a:rPr>
              <a:t>=[(e-k)Z - R]Θ</a:t>
            </a:r>
            <a:endParaRPr lang="ru-RU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Креновая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девиация и способ ее уничтожения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436096" y="1527048"/>
            <a:ext cx="3369576" cy="45720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параметры Пуассона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вертикальная составляющая магнитного  поля Земли;</a:t>
            </a: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 вертикальная составляющая магнитного поля от твердого судового железа;</a:t>
            </a: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угол крена судна.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Сила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(у)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пропорциональна углу крена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При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Θ =0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сила, вызывающая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креновую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девиацию, исчезнет.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972785" cy="372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7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Креновая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девиация и способ ее уничтожения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20072" y="1527048"/>
            <a:ext cx="358560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Выражение (5. 18) показывает, что сила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к(у)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образуется вследствие влияния  вертикальных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ферромагнитных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элементов мягкого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 и твердого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 судового железа. Для того чтобы сила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к(у</a:t>
            </a:r>
            <a:r>
              <a:rPr lang="ru-RU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стала равной нулю, очевидно, надо выполнить условие: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5. 18)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т.е. необходимо добиться равенства двух вертикальных сил -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(e-k)Z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(мягкое железо) и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(твердое железо).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752527" cy="400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98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Креновая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девиация и способ ее уничтожения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Если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≠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надо искусственно увеличить или уменьшить судовую силу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установив вертикальный магнит в нактоузе. Такой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креновой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магнит будет создавать в центре картушки некоторую дополнительную  вертикальную силу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обеспечивая выполнение условия 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-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±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) = 0                                                                   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результате суммарная вертикальная сила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-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±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станет равной нулю, а ее горизонтальная проекция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к(у)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плоскости картушки) будет скомпенсирована:</a:t>
            </a:r>
          </a:p>
          <a:p>
            <a:pPr marL="0" indent="0">
              <a:buNone/>
            </a:pP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i="1" u="sng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к(у) </a:t>
            </a:r>
            <a:r>
              <a:rPr lang="ru-RU" i="1" u="sng" dirty="0">
                <a:latin typeface="Calibri" panose="020F0502020204030204" pitchFamily="34" charset="0"/>
                <a:cs typeface="Calibri" panose="020F0502020204030204" pitchFamily="34" charset="0"/>
              </a:rPr>
              <a:t>= [ (</a:t>
            </a: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i="1" u="sng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i="1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ru-RU" i="1" u="sng" dirty="0">
                <a:latin typeface="Calibri" panose="020F0502020204030204" pitchFamily="34" charset="0"/>
                <a:cs typeface="Calibri" panose="020F0502020204030204" pitchFamily="34" charset="0"/>
              </a:rPr>
              <a:t> - (</a:t>
            </a: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i="1" u="sng" dirty="0">
                <a:latin typeface="Calibri" panose="020F0502020204030204" pitchFamily="34" charset="0"/>
                <a:cs typeface="Calibri" panose="020F0502020204030204" pitchFamily="34" charset="0"/>
              </a:rPr>
              <a:t> ± </a:t>
            </a: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i="1" u="sng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i="1" u="sng" dirty="0">
                <a:latin typeface="Calibri" panose="020F0502020204030204" pitchFamily="34" charset="0"/>
                <a:cs typeface="Calibri" panose="020F0502020204030204" pitchFamily="34" charset="0"/>
              </a:rPr>
              <a:t>)]Θ = </a:t>
            </a:r>
            <a:r>
              <a:rPr lang="ru-RU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только это условие будет выполнено,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креновая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девиация исчезнет, и картушка не будет реагировать на углы крена и деферента корпуса судна, и тем самым будет более устойчива при указании компасного меридиана.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3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Креновая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девиация и способ ее уничтожения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60032" y="1527048"/>
            <a:ext cx="3945640" cy="478227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уничтожении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креновой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девиации используют косвенный метод, при котором требуется  применение измерительного прибора – судового инклинатора.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Судовой инклинатор (рис. 5.43) имеет магнитную систему 1, свободно ориентирующуюся в вертикальной плоскости относительно маятниковой шкалы 2. 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91085"/>
              </p:ext>
            </p:extLst>
          </p:nvPr>
        </p:nvGraphicFramePr>
        <p:xfrm>
          <a:off x="251521" y="1556792"/>
          <a:ext cx="4509350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Слайд" r:id="rId3" imgW="4543179" imgH="3406082" progId="PowerPoint.Slide.12">
                  <p:embed/>
                </p:oleObj>
              </mc:Choice>
              <mc:Fallback>
                <p:oleObj name="Слайд" r:id="rId3" imgW="4543179" imgH="3406082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1" y="1556792"/>
                        <a:ext cx="4509350" cy="3960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0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Креновая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девиация и способ ее уничтожения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6932" y="1556792"/>
            <a:ext cx="8410136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Если инклинатор расположить в плоскости магнитного меридиана, стрелка инклинатора под влиянием сил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установится по направлению суммарного вектора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 покажет отсчет магнитного наклонения 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Инклинатор, установленный на судовом компасе (вместе котелка), дает возможность определить магнитное наклонение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. 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Величина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общем случае будет отличаться от значения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(в данном районе) из-за влияния судового железа.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Теория показывает, что условие уничтожения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креновой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девиации </a:t>
            </a:r>
          </a:p>
          <a:p>
            <a:pPr marL="0" indent="0">
              <a:buNone/>
            </a:pP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к(у)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= [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-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±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)]Θ = 0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может быть реализовано при помощи  судового инклинатора. Для этого необходимо, предварительно уничтожив полукруговую девиацию, лечь на магнитный курс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(или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), установить вместо котелка компаса судовой  инклинатор и, действуя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креновым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магнитом в нактоузе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добиться, чтобы отсчет инклинатора </a:t>
            </a:r>
          </a:p>
          <a:p>
            <a:pPr marL="0" indent="0">
              <a:buNone/>
            </a:pP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=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               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06103"/>
              </p:ext>
            </p:extLst>
          </p:nvPr>
        </p:nvGraphicFramePr>
        <p:xfrm>
          <a:off x="3563888" y="2276872"/>
          <a:ext cx="1008112" cy="53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Формула" r:id="rId3" imgW="787400" imgH="393700" progId="Equation.3">
                  <p:embed/>
                </p:oleObj>
              </mc:Choice>
              <mc:Fallback>
                <p:oleObj name="Формула" r:id="rId3" imgW="7874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276872"/>
                        <a:ext cx="1008112" cy="535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534794"/>
              </p:ext>
            </p:extLst>
          </p:nvPr>
        </p:nvGraphicFramePr>
        <p:xfrm>
          <a:off x="4566264" y="2996952"/>
          <a:ext cx="8667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Формула" r:id="rId5" imgW="863225" imgH="393529" progId="Equation.3">
                  <p:embed/>
                </p:oleObj>
              </mc:Choice>
              <mc:Fallback>
                <p:oleObj name="Формула" r:id="rId5" imgW="86322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264" y="2996952"/>
                        <a:ext cx="8667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895697"/>
              </p:ext>
            </p:extLst>
          </p:nvPr>
        </p:nvGraphicFramePr>
        <p:xfrm>
          <a:off x="1403648" y="5301208"/>
          <a:ext cx="1778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Формула" r:id="rId7" imgW="177480" imgH="215640" progId="Equation.3">
                  <p:embed/>
                </p:oleObj>
              </mc:Choice>
              <mc:Fallback>
                <p:oleObj name="Формула" r:id="rId7" imgW="17748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301208"/>
                        <a:ext cx="177800" cy="28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4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Креновая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девиация и способ ее уничтожения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Действие магнитного поля Земли на магнитную систему компаса, установленного на судне с учетом влияния мягкого и твердого судового железа, описывается уравнениями Пуассона:</a:t>
            </a:r>
          </a:p>
          <a:p>
            <a:pPr marL="0" indent="0">
              <a:buNone/>
            </a:pP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′ = X +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aX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cZ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+ P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′ = Y +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dX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eY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fZ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+ Q                      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′ =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gX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hY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kZ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Для обоснования способа компенсации девиации, возникающей при крене судна, в уравнениях (5.23) пренебрежем членами более высокого порядка малости и учитывая, что предварительно уничтожена полукруговая девиация (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cZ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=0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fZ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=0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Вследствие этого уравнения примут вид:   </a:t>
            </a:r>
          </a:p>
          <a:p>
            <a:pPr marL="0" indent="0">
              <a:buNone/>
            </a:pP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′ =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aX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′ =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eY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′ =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kZ</a:t>
            </a: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5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Креновая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девиация и способ ее уничтожения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А приведя судно на курс </a:t>
            </a:r>
            <a:r>
              <a:rPr lang="en-US" i="1" dirty="0"/>
              <a:t>E</a:t>
            </a:r>
            <a:r>
              <a:rPr lang="ru-RU" i="1" dirty="0"/>
              <a:t> (</a:t>
            </a:r>
            <a:r>
              <a:rPr lang="en-US" i="1" dirty="0"/>
              <a:t>W</a:t>
            </a:r>
            <a:r>
              <a:rPr lang="ru-RU" i="1" dirty="0"/>
              <a:t>)</a:t>
            </a:r>
            <a:r>
              <a:rPr lang="ru-RU" dirty="0"/>
              <a:t> система уравнений (5.24), - в системе координат связанной с судном, - будут иметь вид:</a:t>
            </a:r>
          </a:p>
          <a:p>
            <a:pPr marL="0" indent="0">
              <a:buNone/>
            </a:pPr>
            <a:r>
              <a:rPr lang="ru-RU" dirty="0" smtClean="0"/>
              <a:t>			 </a:t>
            </a:r>
            <a:r>
              <a:rPr lang="en-US" i="1" dirty="0"/>
              <a:t>X′ = 0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</a:t>
            </a:r>
            <a:r>
              <a:rPr lang="en-US" i="1" dirty="0" smtClean="0"/>
              <a:t>                            </a:t>
            </a:r>
            <a:r>
              <a:rPr lang="en-US" i="1" dirty="0"/>
              <a:t>Y′ = H + </a:t>
            </a:r>
            <a:r>
              <a:rPr lang="en-US" i="1" dirty="0" err="1"/>
              <a:t>eH</a:t>
            </a:r>
            <a:r>
              <a:rPr lang="en-US" i="1" dirty="0"/>
              <a:t>                      </a:t>
            </a:r>
            <a:r>
              <a:rPr lang="en-US" i="1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		       </a:t>
            </a:r>
            <a:r>
              <a:rPr lang="en-US" i="1" dirty="0" smtClean="0"/>
              <a:t>Z</a:t>
            </a:r>
            <a:r>
              <a:rPr lang="en-US" i="1" dirty="0"/>
              <a:t>′ = Z + </a:t>
            </a:r>
            <a:r>
              <a:rPr lang="en-US" i="1" dirty="0" err="1"/>
              <a:t>kZ</a:t>
            </a:r>
            <a:r>
              <a:rPr lang="en-US" i="1" dirty="0"/>
              <a:t> + R.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Из системы </a:t>
            </a:r>
            <a:r>
              <a:rPr lang="ru-RU" dirty="0" smtClean="0"/>
              <a:t>находим 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			</a:t>
            </a:r>
            <a:r>
              <a:rPr lang="en-US" i="1" dirty="0" err="1" smtClean="0"/>
              <a:t>tg</a:t>
            </a:r>
            <a:r>
              <a:rPr lang="en-US" i="1" dirty="0" smtClean="0"/>
              <a:t> </a:t>
            </a:r>
            <a:r>
              <a:rPr lang="en-US" i="1" dirty="0"/>
              <a:t>I</a:t>
            </a:r>
            <a:r>
              <a:rPr lang="ru-RU" i="1" dirty="0"/>
              <a:t>′ = </a:t>
            </a:r>
            <a:r>
              <a:rPr lang="ru-RU" dirty="0"/>
              <a:t>       (5.25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Подставив в (5.25) значения </a:t>
            </a:r>
            <a:r>
              <a:rPr lang="en-US" i="1" dirty="0"/>
              <a:t>Z</a:t>
            </a:r>
            <a:r>
              <a:rPr lang="ru-RU" i="1" dirty="0"/>
              <a:t>′ </a:t>
            </a:r>
            <a:r>
              <a:rPr lang="ru-RU" dirty="0"/>
              <a:t>и </a:t>
            </a:r>
            <a:r>
              <a:rPr lang="en-US" i="1" dirty="0"/>
              <a:t>H</a:t>
            </a:r>
            <a:r>
              <a:rPr lang="ru-RU" i="1" dirty="0"/>
              <a:t>′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					    </a:t>
            </a:r>
            <a:r>
              <a:rPr lang="ru-RU" dirty="0"/>
              <a:t>(5.26).</a:t>
            </a:r>
          </a:p>
          <a:p>
            <a:r>
              <a:rPr lang="ru-RU" dirty="0"/>
              <a:t>С учетом дополнительной силы </a:t>
            </a:r>
            <a:r>
              <a:rPr lang="ru-RU" i="1" dirty="0" err="1"/>
              <a:t>Rк</a:t>
            </a:r>
            <a:r>
              <a:rPr lang="ru-RU" dirty="0"/>
              <a:t>, которая создана вертикальным магнитом (5.26) примет вид: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04" y="3123404"/>
            <a:ext cx="288032" cy="73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52" y="4409846"/>
            <a:ext cx="1656184" cy="52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90940"/>
            <a:ext cx="592385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8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Креновая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девиация и способ ее уничтожения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Практическое уничтожение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креновой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девиации.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Предварительно уничтожив полукруговую девиацию любым способом, приводят судно на курс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ru-RU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 или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270</a:t>
            </a:r>
            <a:r>
              <a:rPr lang="ru-RU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Вынимают котелок компаса из нактоуза и на его место устанавливают судовой инклинатор. В комплекте инклинатора имеется набор цапф; необходимо подобрать цапфы, соответствующие данной конструкции магнитного компаса;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Поворачивая регулятор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(рис. 5.31), расположенный в девиационном приборе создают дополнительную силу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(рис.5.42), и добиваются, чтобы отсчет  по инклинатору стал равен значению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которое берется с карты изоклин для данной точки земной поверхности. Например, для Финского залива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= 72</a:t>
            </a:r>
            <a:r>
              <a:rPr lang="ru-RU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определяют коэффициенты и рассчитывают остаточную девиацию.</a:t>
            </a:r>
          </a:p>
        </p:txBody>
      </p:sp>
    </p:spTree>
    <p:extLst>
      <p:ext uri="{BB962C8B-B14F-4D97-AF65-F5344CB8AC3E}">
        <p14:creationId xmlns:p14="http://schemas.microsoft.com/office/powerpoint/2010/main" val="8826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</TotalTime>
  <Words>614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Официальная</vt:lpstr>
      <vt:lpstr>Microsoft PowerPoint Slide</vt:lpstr>
      <vt:lpstr>Microsoft Equation 3.0</vt:lpstr>
      <vt:lpstr>Креновая девиация и способ ее уничтожения.</vt:lpstr>
      <vt:lpstr>Креновая девиация и способ ее уничтожения</vt:lpstr>
      <vt:lpstr>Креновая девиация и способ ее уничтожения</vt:lpstr>
      <vt:lpstr>Креновая девиация и способ ее уничтожения</vt:lpstr>
      <vt:lpstr>Креновая девиация и способ ее уничтожения</vt:lpstr>
      <vt:lpstr>Креновая девиация и способ ее уничтожения</vt:lpstr>
      <vt:lpstr>Креновая девиация и способ ее уничтожения</vt:lpstr>
      <vt:lpstr>Креновая девиация и способ ее уничтожения</vt:lpstr>
      <vt:lpstr>Креновая девиация и способ ее уничтожения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Креновая девиация и способ ее уничтожения.</dc:title>
  <dc:creator>Михаил Шалякин</dc:creator>
  <cp:lastModifiedBy>Михаил Шалякин</cp:lastModifiedBy>
  <cp:revision>5</cp:revision>
  <dcterms:created xsi:type="dcterms:W3CDTF">2018-04-17T11:58:54Z</dcterms:created>
  <dcterms:modified xsi:type="dcterms:W3CDTF">2018-04-17T21:53:35Z</dcterms:modified>
</cp:coreProperties>
</file>