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Microsoft_PowerPoint_Slide1.sldx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PowerPoint_Slide2.sldx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emf"/><Relationship Id="rId4" Type="http://schemas.openxmlformats.org/officeDocument/2006/relationships/package" Target="../embeddings/Microsoft_PowerPoint_Slide3.sld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emf"/><Relationship Id="rId4" Type="http://schemas.openxmlformats.org/officeDocument/2006/relationships/package" Target="../embeddings/Microsoft_PowerPoint_Slide4.sldx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PowerPoint_Slide5.sld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780928"/>
            <a:ext cx="7920880" cy="2736304"/>
          </a:xfrm>
        </p:spPr>
        <p:txBody>
          <a:bodyPr>
            <a:normAutofit fontScale="92500" lnSpcReduction="20000"/>
          </a:bodyPr>
          <a:lstStyle/>
          <a:p>
            <a:r>
              <a:rPr lang="ru-RU" sz="1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Способ Эри позволяет выполнить компенсацию полукруговой девиации, обусловленной действием двух сил – продольной - </a:t>
            </a:r>
            <a:r>
              <a:rPr lang="ru-RU" sz="1800" b="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ВλН</a:t>
            </a:r>
            <a:r>
              <a:rPr lang="ru-RU" sz="1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поперечной – </a:t>
            </a:r>
            <a:r>
              <a:rPr lang="ru-RU" sz="1800" b="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СλН</a:t>
            </a:r>
            <a:r>
              <a:rPr lang="ru-RU" sz="1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1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Компенсация (уничтожение) действия этих сил выполняется на </a:t>
            </a:r>
            <a:r>
              <a:rPr lang="ru-RU" sz="1800" b="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магнитных курсах</a:t>
            </a:r>
            <a:r>
              <a:rPr lang="ru-RU" sz="1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на которых эти силы создают максимальную девиацию</a:t>
            </a:r>
            <a:r>
              <a:rPr lang="ru-RU" sz="1800" b="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ru-RU" sz="1800" b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Уместно заметить, что способ Эри наглядно демонстрирует то, что девиация, создаваемая судовым железом, не уничтожается, а компенсируется силами равными по величине, но противоположными по направлению.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40904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Эри.</a:t>
            </a:r>
          </a:p>
        </p:txBody>
      </p:sp>
    </p:spTree>
    <p:extLst>
      <p:ext uri="{BB962C8B-B14F-4D97-AF65-F5344CB8AC3E}">
        <p14:creationId xmlns:p14="http://schemas.microsoft.com/office/powerpoint/2010/main" val="401744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Эри.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860032" y="1700808"/>
            <a:ext cx="3945640" cy="439824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Чтобы лечь на нужный магнитный курс, необходимо пользоваться пеленгатором, устанавливая  надлежащий курсовой угол, и ориентироваться на выбранный створ или отдаленный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ориентир. Для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удобства предварительно составляется  таблица курсовых углов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КУ = МП – МК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 для курсов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N, S, E, W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602870"/>
              </p:ext>
            </p:extLst>
          </p:nvPr>
        </p:nvGraphicFramePr>
        <p:xfrm>
          <a:off x="395536" y="1628800"/>
          <a:ext cx="4392488" cy="4248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Слайд" r:id="rId4" imgW="4570541" imgH="3427323" progId="PowerPoint.Slide.12">
                  <p:embed/>
                </p:oleObj>
              </mc:Choice>
              <mc:Fallback>
                <p:oleObj name="Слайд" r:id="rId4" imgW="4570541" imgH="3427323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1628800"/>
                        <a:ext cx="4392488" cy="42484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285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04664"/>
            <a:ext cx="8534400" cy="720080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Эри.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37787" y="1548819"/>
            <a:ext cx="4089656" cy="4572000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После уничтожение девиации необходимо определить остаточную девиацию на восьми компасных курсах, рассчитать коэффициенты остаточной девиации и составить рабочую таблицу девиации магнитного компаса.</a:t>
            </a:r>
          </a:p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табл.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приведены направления сил, действующих на картушку магнитного компаса, когда судно лежит на магнитном курсе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а также представлен суммарный многоугольник, полученный в результате действия этих сил.  </a:t>
            </a:r>
          </a:p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0343208"/>
              </p:ext>
            </p:extLst>
          </p:nvPr>
        </p:nvGraphicFramePr>
        <p:xfrm>
          <a:off x="179512" y="1628800"/>
          <a:ext cx="4600575" cy="4248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Слайд" r:id="rId4" imgW="4651187" imgH="3488525" progId="PowerPoint.Slide.12">
                  <p:embed/>
                </p:oleObj>
              </mc:Choice>
              <mc:Fallback>
                <p:oleObj name="Слайд" r:id="rId4" imgW="4651187" imgH="3488525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628800"/>
                        <a:ext cx="4600575" cy="42484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308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Эри.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Задача заключается в том, чтобы при помощи  поперечных магнитов-уничтожителей надо создать силу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= -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и тем самым скомпенсировать действие судовой силы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т.е. необходимо компенсировать девиацию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, но не полностью, а только уменьшив ее на величину, которая создается силой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СλН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Так как величина силы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СλН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неизвестна, приходится при помощи поперечных магнитов-уничтожителей доводить девиацию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δ</a:t>
            </a:r>
            <a:r>
              <a:rPr lang="en-US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до нуля, т.е. временно, попутно с силой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СλН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также компенсировать силы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АλН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ЕλН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а в дальнейшем их необходимо восстанавливать.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Сила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US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создаваемая поперечными магнитами-уничтожителями, может быть представлена в виде суммы двух составляющих: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 и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Сила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= -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λ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– компенсирует судовую силу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СλН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а составляющая 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= - (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АλН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ЕλН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– сумму судовых сил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АλН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ЕλН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4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Эри.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292080" y="1772816"/>
            <a:ext cx="3585600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После компенсации девиации на курсе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суммарный  многоугольник сил изменится, векторы компасного и магнитного меридианов, практически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совпадут.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7191076"/>
              </p:ext>
            </p:extLst>
          </p:nvPr>
        </p:nvGraphicFramePr>
        <p:xfrm>
          <a:off x="179512" y="1628800"/>
          <a:ext cx="4952741" cy="4176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Слайд" r:id="rId4" imgW="4564420" imgH="3423003" progId="PowerPoint.Slide.12">
                  <p:embed/>
                </p:oleObj>
              </mc:Choice>
              <mc:Fallback>
                <p:oleObj name="Слайд" r:id="rId4" imgW="4564420" imgH="3423003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2" y="1628800"/>
                        <a:ext cx="4952741" cy="41764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8112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Эри.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436096" y="1527048"/>
            <a:ext cx="3456384" cy="20459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После того, как компенсировали девиацию на магнитном курсе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N,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судно приводят на магнитный курс 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При этом силы, действующие на картушку магнитного компаса, перегруппируются, как это показано в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таблице.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2922178"/>
              </p:ext>
            </p:extLst>
          </p:nvPr>
        </p:nvGraphicFramePr>
        <p:xfrm>
          <a:off x="323528" y="1556791"/>
          <a:ext cx="5040560" cy="460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Слайд" r:id="rId4" imgW="4530938" imgH="3398522" progId="PowerPoint.Slide.12">
                  <p:embed/>
                </p:oleObj>
              </mc:Choice>
              <mc:Fallback>
                <p:oleObj name="Слайд" r:id="rId4" imgW="4530938" imgH="3398522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1556791"/>
                        <a:ext cx="5040560" cy="46085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436096" y="3429000"/>
            <a:ext cx="34563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Как видно из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таблицы, при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изменении курса судна, силы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СλН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и F</a:t>
            </a:r>
            <a:r>
              <a:rPr lang="en-US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 изменили направление на противоположное, а силы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АλН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ЕλН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действую в прежнем направлении. Перегруппировка сил привела к тому, что девиация на магнитном курсе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стала равной </a:t>
            </a:r>
          </a:p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АλН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ЕλН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 + f</a:t>
            </a:r>
            <a:r>
              <a:rPr lang="ru-RU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 = 2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АλН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+ </a:t>
            </a:r>
            <a:r>
              <a:rPr lang="ru-RU" i="1" dirty="0" err="1">
                <a:latin typeface="Calibri" panose="020F0502020204030204" pitchFamily="34" charset="0"/>
                <a:cs typeface="Calibri" panose="020F0502020204030204" pitchFamily="34" charset="0"/>
              </a:rPr>
              <a:t>ЕλН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82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Эри.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436096" y="1484784"/>
            <a:ext cx="3528392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 целью достижения более высокой точности результатов компенсации, наблюдаемую девиацию на курсе </a:t>
            </a:r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, -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при помощи тех же самых поперечных магнитов-уничтожителей, - доводят до ее половинного значения. В результате этих действий силы, действующие на картушку магнитного компаса, перераспределятся так, как это показано в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таблице.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9282394"/>
              </p:ext>
            </p:extLst>
          </p:nvPr>
        </p:nvGraphicFramePr>
        <p:xfrm>
          <a:off x="179511" y="1556792"/>
          <a:ext cx="5049128" cy="4320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Слайд" r:id="rId4" imgW="4530938" imgH="3398522" progId="PowerPoint.Slide.12">
                  <p:embed/>
                </p:oleObj>
              </mc:Choice>
              <mc:Fallback>
                <p:oleObj name="Слайд" r:id="rId4" imgW="4530938" imgH="3398522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511" y="1556792"/>
                        <a:ext cx="5049128" cy="432048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463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Уничтожение девиации магнитного компаса способом Эри.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Действуя аналогичным образом на магнитных курсах </a:t>
            </a:r>
            <a:r>
              <a:rPr lang="en-US" i="1" dirty="0"/>
              <a:t>E</a:t>
            </a:r>
            <a:r>
              <a:rPr lang="ru-RU" dirty="0"/>
              <a:t> и </a:t>
            </a:r>
            <a:r>
              <a:rPr lang="en-US" i="1" dirty="0"/>
              <a:t>W</a:t>
            </a:r>
            <a:r>
              <a:rPr lang="ru-RU" dirty="0"/>
              <a:t>, компенсируют девиацию создаваемую силой </a:t>
            </a:r>
            <a:r>
              <a:rPr lang="ru-RU" i="1" dirty="0" err="1"/>
              <a:t>BλH</a:t>
            </a:r>
            <a:r>
              <a:rPr lang="ru-RU" dirty="0"/>
              <a:t>. При этом используют продольные магниты-уничтожители. Например, на курсе </a:t>
            </a:r>
            <a:r>
              <a:rPr lang="en-US" i="1" dirty="0"/>
              <a:t>E</a:t>
            </a:r>
            <a:r>
              <a:rPr lang="ru-RU" dirty="0"/>
              <a:t> доводят наблюдаемую девиацию до нуля, а на курсе </a:t>
            </a:r>
            <a:r>
              <a:rPr lang="en-US" i="1" dirty="0"/>
              <a:t>W</a:t>
            </a:r>
            <a:r>
              <a:rPr lang="ru-RU" dirty="0"/>
              <a:t>, действуя теми же самыми магнитами-уничтожителями, доводят наблюдаемую девиацию до ее половинного значения.</a:t>
            </a:r>
          </a:p>
          <a:p>
            <a:pPr marL="0" indent="0">
              <a:buNone/>
            </a:pPr>
            <a:r>
              <a:rPr lang="ru-RU" dirty="0" smtClean="0"/>
              <a:t> </a:t>
            </a:r>
          </a:p>
          <a:p>
            <a:r>
              <a:rPr lang="ru-RU" dirty="0" smtClean="0"/>
              <a:t>Главное </a:t>
            </a:r>
            <a:r>
              <a:rPr lang="ru-RU" dirty="0"/>
              <a:t>достоинство способа Эри простота - выполнения. Не требуется никаких дополнительных приборов. Единственная трудность этого способа -  приведение судна на заданные магнитные курсы N, S, E, W. Непосредственно по картушке магнитного компаса сделать это невозможно.</a:t>
            </a:r>
          </a:p>
        </p:txBody>
      </p:sp>
    </p:spTree>
    <p:extLst>
      <p:ext uri="{BB962C8B-B14F-4D97-AF65-F5344CB8AC3E}">
        <p14:creationId xmlns:p14="http://schemas.microsoft.com/office/powerpoint/2010/main" val="1021059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</TotalTime>
  <Words>607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Официальная</vt:lpstr>
      <vt:lpstr>Слайд</vt:lpstr>
      <vt:lpstr>Уничтожение девиации магнитного компаса способом Эри.</vt:lpstr>
      <vt:lpstr>Уничтожение девиации магнитного компаса способом Эри.</vt:lpstr>
      <vt:lpstr>Уничтожение девиации магнитного компаса способом Эри.</vt:lpstr>
      <vt:lpstr>Уничтожение девиации магнитного компаса способом Эри.</vt:lpstr>
      <vt:lpstr>Уничтожение девиации магнитного компаса способом Эри.</vt:lpstr>
      <vt:lpstr>Уничтожение девиации магнитного компаса способом Эри.</vt:lpstr>
      <vt:lpstr>Уничтожение девиации магнитного компаса способом Эри.</vt:lpstr>
      <vt:lpstr>Уничтожение девиации магнитного компаса способом Эри.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Уничтожение девиации магнитного компаса способом Эри.</dc:title>
  <dc:creator>Михаил Шалякин</dc:creator>
  <cp:lastModifiedBy>Михаил Шалякин</cp:lastModifiedBy>
  <cp:revision>3</cp:revision>
  <dcterms:created xsi:type="dcterms:W3CDTF">2018-04-17T11:58:40Z</dcterms:created>
  <dcterms:modified xsi:type="dcterms:W3CDTF">2018-04-17T20:22:04Z</dcterms:modified>
</cp:coreProperties>
</file>