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2.sld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3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4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5.sld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920880" cy="2736304"/>
          </a:xfrm>
        </p:spPr>
        <p:txBody>
          <a:bodyPr>
            <a:normAutofit fontScale="92500" lnSpcReduction="20000"/>
          </a:bodyPr>
          <a:lstStyle/>
          <a:p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 Эри позволяет выполнить компенсацию полукруговой девиации, обусловленной действием двух сил – продольной - </a:t>
            </a:r>
            <a:r>
              <a:rPr lang="ru-RU" sz="1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ВλН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поперечной – </a:t>
            </a:r>
            <a:r>
              <a:rPr lang="ru-RU" sz="1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СλН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Компенсация (уничтожение) действия этих сил выполняется на </a:t>
            </a:r>
            <a:r>
              <a:rPr lang="ru-RU" sz="1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магнитных курсах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 которых эти силы создают максимальную девиацию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Уместно заметить, что способ Эри наглядно демонстрирует то, что девиация, создаваемая судовым железом, не уничтожается, а компенсируется силами равными по величине, но противоположными по направлению.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4090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</a:p>
        </p:txBody>
      </p:sp>
    </p:spTree>
    <p:extLst>
      <p:ext uri="{BB962C8B-B14F-4D97-AF65-F5344CB8AC3E}">
        <p14:creationId xmlns:p14="http://schemas.microsoft.com/office/powerpoint/2010/main" val="40174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60032" y="1700808"/>
            <a:ext cx="3945640" cy="43982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Чтобы лечь на нужный магнитный курс, необходимо пользоваться пеленгатором, устанавливая  надлежащий курсовой угол, и ориентироваться на выбранный створ или отдаленный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ориентир. Для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удобства предварительно составляется  таблица курсовых углов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КУ = МП – МК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для курсов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N, S, E, W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02870"/>
              </p:ext>
            </p:extLst>
          </p:nvPr>
        </p:nvGraphicFramePr>
        <p:xfrm>
          <a:off x="395536" y="1628800"/>
          <a:ext cx="439248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" r:id="rId4" imgW="4570541" imgH="3427323" progId="PowerPoint.Slide.12">
                  <p:embed/>
                </p:oleObj>
              </mc:Choice>
              <mc:Fallback>
                <p:oleObj name="Слайд" r:id="rId4" imgW="4570541" imgH="342732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4392488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8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534400" cy="72008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37787" y="1548819"/>
            <a:ext cx="408965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После уничтожение девиации необходимо определить остаточную девиацию на восьми компасных курсах, рассчитать коэффициенты остаточной девиации и составить рабочую таблицу девиации магнитного компаса.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табл.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приведены направления сил, действующих на картушку магнитного компаса, когда судно лежит на магнитном курсе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 также представлен суммарный многоугольник, полученный в результате действия этих сил.  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43208"/>
              </p:ext>
            </p:extLst>
          </p:nvPr>
        </p:nvGraphicFramePr>
        <p:xfrm>
          <a:off x="179512" y="1628800"/>
          <a:ext cx="4600575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" r:id="rId4" imgW="4651187" imgH="3488525" progId="PowerPoint.Slide.12">
                  <p:embed/>
                </p:oleObj>
              </mc:Choice>
              <mc:Fallback>
                <p:oleObj name="Слайд" r:id="rId4" imgW="4651187" imgH="3488525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4600575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0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Задача заключается в том, чтобы при помощи  поперечных магнитов-уничтожителей надо создать силу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= -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и тем самым скомпенсировать действие судовой силы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т.е. необходимо компенсировать девиацию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, но не полностью, а только уменьшив ее на величину, которая создается силой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СλН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Так как величина силы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СλН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неизвестна, приходится при помощи поперечных магнитов-уничтожителей доводить девиацию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до нуля, т.е. временно, попутно с силой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СλН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также компенсировать силы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 в дальнейшем их необходимо восстанавливать.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Сила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создаваемая поперечными магнитами-уничтожителями, может быть представлена в виде суммы двух составляющих: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и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Сила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= -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– компенсирует судовую силу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СλН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 составляющая 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= - (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АλН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ЕλН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– сумму судовых сил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92080" y="1772816"/>
            <a:ext cx="3585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После компенсации девиации на курсе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суммарный  многоугольник сил изменится, векторы компасного и магнитного меридианов, практически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совпадут.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91076"/>
              </p:ext>
            </p:extLst>
          </p:nvPr>
        </p:nvGraphicFramePr>
        <p:xfrm>
          <a:off x="179512" y="1628800"/>
          <a:ext cx="4952741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Слайд" r:id="rId4" imgW="4564420" imgH="3423003" progId="PowerPoint.Slide.12">
                  <p:embed/>
                </p:oleObj>
              </mc:Choice>
              <mc:Fallback>
                <p:oleObj name="Слайд" r:id="rId4" imgW="4564420" imgH="342300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4952741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1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36096" y="1527048"/>
            <a:ext cx="3456384" cy="20459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После того, как компенсировали девиацию на магнитном курсе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N,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судно приводят на магнитный курс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При этом силы, действующие на картушку магнитного компаса, перегруппируются, как это показано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таблице.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22178"/>
              </p:ext>
            </p:extLst>
          </p:nvPr>
        </p:nvGraphicFramePr>
        <p:xfrm>
          <a:off x="323528" y="1556791"/>
          <a:ext cx="504056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Слайд" r:id="rId4" imgW="4530938" imgH="3398522" progId="PowerPoint.Slide.12">
                  <p:embed/>
                </p:oleObj>
              </mc:Choice>
              <mc:Fallback>
                <p:oleObj name="Слайд" r:id="rId4" imgW="4530938" imgH="339852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1"/>
                        <a:ext cx="5040560" cy="4608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6096" y="342900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Как видно из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таблицы, при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изменении курса судна, силы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СλН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и F</a:t>
            </a:r>
            <a:r>
              <a:rPr 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изменили направление на противоположное, а силы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действую в прежнем направлении. Перегруппировка сил привела к тому, что девиация на магнитном курсе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стала равной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ЕλН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 + f</a:t>
            </a:r>
            <a:r>
              <a:rPr lang="ru-RU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= 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АλН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ЕλН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36096" y="1484784"/>
            <a:ext cx="3528392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 целью достижения более высокой точности результатов компенсации, наблюдаемую девиацию на курсе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при помощи тех же самых поперечных магнитов-уничтожителей, - доводят до ее половинного значения. В результате этих действий силы, действующие на картушку магнитного компаса, перераспределятся так, как это показано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таблице.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82394"/>
              </p:ext>
            </p:extLst>
          </p:nvPr>
        </p:nvGraphicFramePr>
        <p:xfrm>
          <a:off x="179511" y="1556792"/>
          <a:ext cx="504912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Слайд" r:id="rId4" imgW="4530938" imgH="3398522" progId="PowerPoint.Slide.12">
                  <p:embed/>
                </p:oleObj>
              </mc:Choice>
              <mc:Fallback>
                <p:oleObj name="Слайд" r:id="rId4" imgW="4530938" imgH="339852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556792"/>
                        <a:ext cx="5049128" cy="4320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Уничтожение девиации магнитного компаса способом Эри.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Действуя аналогичным образом на магнитных курсах </a:t>
            </a:r>
            <a:r>
              <a:rPr lang="en-US" i="1" dirty="0"/>
              <a:t>E</a:t>
            </a:r>
            <a:r>
              <a:rPr lang="ru-RU" dirty="0"/>
              <a:t> и </a:t>
            </a:r>
            <a:r>
              <a:rPr lang="en-US" i="1" dirty="0"/>
              <a:t>W</a:t>
            </a:r>
            <a:r>
              <a:rPr lang="ru-RU" dirty="0"/>
              <a:t>, компенсируют девиацию создаваемую силой </a:t>
            </a:r>
            <a:r>
              <a:rPr lang="ru-RU" i="1" dirty="0" err="1"/>
              <a:t>BλH</a:t>
            </a:r>
            <a:r>
              <a:rPr lang="ru-RU" dirty="0"/>
              <a:t>. При этом используют продольные магниты-уничтожители. Например, на курсе </a:t>
            </a:r>
            <a:r>
              <a:rPr lang="en-US" i="1" dirty="0"/>
              <a:t>E</a:t>
            </a:r>
            <a:r>
              <a:rPr lang="ru-RU" dirty="0"/>
              <a:t> доводят наблюдаемую девиацию до нуля, а на курсе </a:t>
            </a:r>
            <a:r>
              <a:rPr lang="en-US" i="1" dirty="0"/>
              <a:t>W</a:t>
            </a:r>
            <a:r>
              <a:rPr lang="ru-RU" dirty="0"/>
              <a:t>, действуя теми же самыми магнитами-уничтожителями, доводят наблюдаемую девиацию до ее половинного значения.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Главное </a:t>
            </a:r>
            <a:r>
              <a:rPr lang="ru-RU" dirty="0"/>
              <a:t>достоинство способа Эри простота - выполнения. Не требуется никаких дополнительных приборов. Единственная трудность этого способа -  приведение судна на заданные магнитные курсы N, S, E, W. Непосредственно по картушке магнитного компаса сделать это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10210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</TotalTime>
  <Words>607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Официальная</vt:lpstr>
      <vt:lpstr>Слайд</vt:lpstr>
      <vt:lpstr>Уничтожение девиации магнитного компаса способом Эри.</vt:lpstr>
      <vt:lpstr>Уничтожение девиации магнитного компаса способом Эри.</vt:lpstr>
      <vt:lpstr>Уничтожение девиации магнитного компаса способом Эри.</vt:lpstr>
      <vt:lpstr>Уничтожение девиации магнитного компаса способом Эри.</vt:lpstr>
      <vt:lpstr>Уничтожение девиации магнитного компаса способом Эри.</vt:lpstr>
      <vt:lpstr>Уничтожение девиации магнитного компаса способом Эри.</vt:lpstr>
      <vt:lpstr>Уничтожение девиации магнитного компаса способом Эри.</vt:lpstr>
      <vt:lpstr>Уничтожение девиации магнитного компаса способом Эри.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Уничтожение девиации магнитного компаса способом Эри.</dc:title>
  <dc:creator>Михаил Шалякин</dc:creator>
  <cp:lastModifiedBy>Михаил Шалякин</cp:lastModifiedBy>
  <cp:revision>3</cp:revision>
  <dcterms:created xsi:type="dcterms:W3CDTF">2018-04-17T11:58:40Z</dcterms:created>
  <dcterms:modified xsi:type="dcterms:W3CDTF">2018-04-17T20:22:04Z</dcterms:modified>
</cp:coreProperties>
</file>