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42492-BEC1-481C-8CD2-E6B20F15487E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2D478-D098-4223-B247-183AE35EF0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47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32776B3-C8EB-4022-9B65-B5D1BE2AF058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0694A4-52F1-45E7-8207-DF2473AC0A7C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1045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Вклад российских и советских ученых в области МК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45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Иван Петрович де-</a:t>
            </a:r>
            <a:r>
              <a:rPr lang="ru-RU" dirty="0" err="1" smtClean="0">
                <a:solidFill>
                  <a:schemeClr val="tx1"/>
                </a:solidFill>
              </a:rPr>
              <a:t>Колонг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>
                <a:solidFill>
                  <a:srgbClr val="FF0000"/>
                </a:solidFill>
              </a:rPr>
              <a:t>Создатель теории девиации магнитного компаса.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843808" y="1412776"/>
            <a:ext cx="5961864" cy="4686272"/>
          </a:xfrm>
        </p:spPr>
        <p:txBody>
          <a:bodyPr>
            <a:normAutofit/>
          </a:bodyPr>
          <a:lstStyle/>
          <a:p>
            <a:r>
              <a:rPr lang="ru-RU" sz="1800" b="1" dirty="0"/>
              <a:t>Иван Петрович </a:t>
            </a:r>
            <a:r>
              <a:rPr lang="ru-RU" sz="1800" b="1" dirty="0" smtClean="0"/>
              <a:t>де-</a:t>
            </a:r>
            <a:r>
              <a:rPr lang="ru-RU" sz="1800" b="1" dirty="0" err="1" smtClean="0"/>
              <a:t>Колонг</a:t>
            </a:r>
            <a:r>
              <a:rPr lang="ru-RU" sz="1800" b="1" dirty="0" smtClean="0"/>
              <a:t> </a:t>
            </a:r>
            <a:r>
              <a:rPr lang="ru-RU" sz="1800" dirty="0" smtClean="0"/>
              <a:t> родился 22 февраля 1839 г. </a:t>
            </a:r>
          </a:p>
          <a:p>
            <a:r>
              <a:rPr lang="ru-RU" sz="1800" dirty="0" smtClean="0"/>
              <a:t>Учился </a:t>
            </a:r>
            <a:r>
              <a:rPr lang="ru-RU" sz="1800" dirty="0"/>
              <a:t>в Морской </a:t>
            </a:r>
            <a:r>
              <a:rPr lang="ru-RU" sz="1800" dirty="0" smtClean="0"/>
              <a:t>академии и </a:t>
            </a:r>
            <a:r>
              <a:rPr lang="ru-RU" sz="1800" dirty="0"/>
              <a:t>с 1870 работал в ней </a:t>
            </a:r>
            <a:r>
              <a:rPr lang="ru-RU" sz="1800" dirty="0" smtClean="0"/>
              <a:t>преподавателем.   </a:t>
            </a:r>
          </a:p>
          <a:p>
            <a:r>
              <a:rPr lang="ru-RU" sz="1800" dirty="0" smtClean="0"/>
              <a:t>С </a:t>
            </a:r>
            <a:r>
              <a:rPr lang="ru-RU" sz="1800" dirty="0"/>
              <a:t>1878 руководил компасным делом флота. </a:t>
            </a:r>
            <a:endParaRPr lang="ru-RU" sz="1800" dirty="0" smtClean="0"/>
          </a:p>
          <a:p>
            <a:r>
              <a:rPr lang="ru-RU" sz="1800" dirty="0" smtClean="0"/>
              <a:t>С </a:t>
            </a:r>
            <a:r>
              <a:rPr lang="ru-RU" sz="1800" dirty="0"/>
              <a:t>1898 — номинальный начальник Главного гидрографического управления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В</a:t>
            </a:r>
            <a:r>
              <a:rPr lang="ru-RU" sz="1800" dirty="0"/>
              <a:t> 1875 году он сконструировал дефлектор — прибор для измерения и устранения </a:t>
            </a:r>
            <a:r>
              <a:rPr lang="ru-RU" sz="1800" dirty="0" smtClean="0"/>
              <a:t>девиации, </a:t>
            </a:r>
            <a:r>
              <a:rPr lang="ru-RU" sz="1800" dirty="0"/>
              <a:t>а позже усовершенствовал своё </a:t>
            </a:r>
            <a:r>
              <a:rPr lang="ru-RU" sz="1800" dirty="0" smtClean="0"/>
              <a:t>изобретение.</a:t>
            </a:r>
          </a:p>
          <a:p>
            <a:r>
              <a:rPr lang="ru-RU" sz="1800" dirty="0"/>
              <a:t>За эти свои труды в 1871 году </a:t>
            </a:r>
            <a:r>
              <a:rPr lang="ru-RU" sz="1800" dirty="0" err="1"/>
              <a:t>Колонг</a:t>
            </a:r>
            <a:r>
              <a:rPr lang="ru-RU" sz="1800" dirty="0"/>
              <a:t> был награжден орденом Св. Владимира 4 степени. </a:t>
            </a:r>
            <a:endParaRPr lang="ru-RU" sz="1800" dirty="0" smtClean="0"/>
          </a:p>
          <a:p>
            <a:endParaRPr lang="ru-RU" sz="1800" dirty="0"/>
          </a:p>
        </p:txBody>
      </p:sp>
      <p:pic>
        <p:nvPicPr>
          <p:cNvPr id="1026" name="Picture 2" descr="C:\Users\mike2\OneDrive\Desktop\de_kol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2292994" cy="272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28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00811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Иван Петрович </a:t>
            </a:r>
            <a:r>
              <a:rPr lang="ru-RU" b="1" dirty="0" smtClean="0">
                <a:solidFill>
                  <a:schemeClr val="tx1"/>
                </a:solidFill>
              </a:rPr>
              <a:t>Белавенец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Первым решил задачу об установке компаса внутри подводной лодки.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987824" y="1484784"/>
            <a:ext cx="5817848" cy="4614264"/>
          </a:xfrm>
        </p:spPr>
        <p:txBody>
          <a:bodyPr>
            <a:normAutofit/>
          </a:bodyPr>
          <a:lstStyle/>
          <a:p>
            <a:r>
              <a:rPr lang="ru-RU" sz="1800" dirty="0"/>
              <a:t>родился </a:t>
            </a:r>
            <a:r>
              <a:rPr lang="ru-RU" sz="1800" dirty="0"/>
              <a:t>25 мая</a:t>
            </a:r>
            <a:r>
              <a:rPr lang="ru-RU" sz="1800" dirty="0"/>
              <a:t> </a:t>
            </a:r>
            <a:r>
              <a:rPr lang="ru-RU" sz="1800" dirty="0" smtClean="0"/>
              <a:t>1829 </a:t>
            </a:r>
            <a:r>
              <a:rPr lang="ru-RU" sz="1800" dirty="0"/>
              <a:t>года </a:t>
            </a:r>
            <a:r>
              <a:rPr lang="ru-RU" sz="1800" dirty="0" smtClean="0"/>
              <a:t>в г</a:t>
            </a:r>
            <a:r>
              <a:rPr lang="ru-RU" sz="1800" dirty="0"/>
              <a:t>. </a:t>
            </a:r>
            <a:r>
              <a:rPr lang="ru-RU" sz="1800" dirty="0" smtClean="0"/>
              <a:t>Демидов</a:t>
            </a:r>
          </a:p>
          <a:p>
            <a:r>
              <a:rPr lang="ru-RU" sz="1800" dirty="0" smtClean="0"/>
              <a:t>В 1846 г. Окончил Морской кадетский корпус</a:t>
            </a:r>
          </a:p>
          <a:p>
            <a:r>
              <a:rPr lang="ru-RU" sz="1800" dirty="0" smtClean="0"/>
              <a:t>В </a:t>
            </a:r>
            <a:r>
              <a:rPr lang="ru-RU" sz="1800" dirty="0"/>
              <a:t>1855 году опубликовал первую в России обстоятельную работу по девиации </a:t>
            </a:r>
            <a:r>
              <a:rPr lang="ru-RU" sz="1800" dirty="0" smtClean="0"/>
              <a:t>компасов.</a:t>
            </a:r>
          </a:p>
          <a:p>
            <a:r>
              <a:rPr lang="ru-RU" sz="1800" dirty="0"/>
              <a:t>В 1863 </a:t>
            </a:r>
            <a:r>
              <a:rPr lang="ru-RU" sz="1800" dirty="0" smtClean="0"/>
              <a:t>году </a:t>
            </a:r>
            <a:r>
              <a:rPr lang="ru-RU" sz="1800" dirty="0"/>
              <a:t>перевел руководство для определения девиации компасов, составленное </a:t>
            </a:r>
            <a:r>
              <a:rPr lang="ru-RU" sz="1800" dirty="0" err="1"/>
              <a:t>Эвенсом</a:t>
            </a:r>
            <a:r>
              <a:rPr lang="ru-RU" sz="1800" dirty="0"/>
              <a:t> и А. </a:t>
            </a:r>
            <a:r>
              <a:rPr lang="ru-RU" sz="1800" dirty="0" smtClean="0"/>
              <a:t>Смитом</a:t>
            </a:r>
          </a:p>
          <a:p>
            <a:r>
              <a:rPr lang="ru-RU" sz="1800" dirty="0"/>
              <a:t>В декабре 1863 года Белавенцу впервые в мире решил считавшуюся до того времени неразрешимой задачу об установке компаса внутри подводной </a:t>
            </a:r>
            <a:r>
              <a:rPr lang="ru-RU" sz="1800" dirty="0" smtClean="0"/>
              <a:t>лодки.</a:t>
            </a:r>
          </a:p>
          <a:p>
            <a:r>
              <a:rPr lang="ru-RU" sz="1800" dirty="0"/>
              <a:t>В 1873 году </a:t>
            </a:r>
            <a:r>
              <a:rPr lang="ru-RU" sz="1800" dirty="0" smtClean="0"/>
              <a:t>изобрёл </a:t>
            </a:r>
            <a:r>
              <a:rPr lang="ru-RU" sz="1800" dirty="0"/>
              <a:t>уникальный прибор для устранения девиации и усовершенствовал многие морские инструменты.</a:t>
            </a:r>
            <a:endParaRPr lang="ru-RU" sz="1800" dirty="0"/>
          </a:p>
        </p:txBody>
      </p:sp>
      <p:pic>
        <p:nvPicPr>
          <p:cNvPr id="2050" name="Picture 2" descr="C:\Users\mike2\OneDrive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2369835" cy="293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9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Крылов </a:t>
            </a:r>
            <a:r>
              <a:rPr lang="ru-RU" dirty="0">
                <a:solidFill>
                  <a:schemeClr val="tx1"/>
                </a:solidFill>
              </a:rPr>
              <a:t>Алексей </a:t>
            </a:r>
            <a:r>
              <a:rPr lang="ru-RU" dirty="0" smtClean="0">
                <a:solidFill>
                  <a:schemeClr val="tx1"/>
                </a:solidFill>
              </a:rPr>
              <a:t>Николаевич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59832" y="1628800"/>
            <a:ext cx="5745840" cy="447024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Родился 15 августа 1863</a:t>
            </a:r>
          </a:p>
          <a:p>
            <a:r>
              <a:rPr lang="ru-RU" dirty="0" smtClean="0"/>
              <a:t>Создал </a:t>
            </a:r>
            <a:r>
              <a:rPr lang="ru-RU" dirty="0"/>
              <a:t>классические работы и по теории магнетизма. Этой теорией он начал заниматься еще в 1884 г., сразу же после окончания Морского училища. За первые же три года молодой ученый написал десять оригинальных работ по девиации. Всего по этому вопросу </a:t>
            </a:r>
            <a:r>
              <a:rPr lang="ru-RU" dirty="0" smtClean="0"/>
              <a:t>написано </a:t>
            </a:r>
            <a:r>
              <a:rPr lang="ru-RU" dirty="0"/>
              <a:t>более пятидесяти научных трудов. За три из них - "Основания теории девиации компаса", "Возмущения показаний компаса, происходящие от качки корабля на волнении" и "О теории гирокомпаса" - </a:t>
            </a:r>
            <a:r>
              <a:rPr lang="ru-RU" dirty="0">
                <a:solidFill>
                  <a:srgbClr val="FF0000"/>
                </a:solidFill>
              </a:rPr>
              <a:t>академик А.Н. Крылов был в 1941 г. удостоен Сталинской премии первой степени</a:t>
            </a:r>
            <a:r>
              <a:rPr lang="ru-RU" dirty="0"/>
              <a:t>. </a:t>
            </a:r>
          </a:p>
        </p:txBody>
      </p:sp>
      <p:pic>
        <p:nvPicPr>
          <p:cNvPr id="3074" name="Picture 2" descr="C:\Users\mike2\OneDrive\Desktop\Alexey_Krylov_1910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58" y="1556792"/>
            <a:ext cx="2714625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10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88640"/>
            <a:ext cx="8534400" cy="798912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Николай Юльевич </a:t>
            </a:r>
            <a:r>
              <a:rPr lang="ru-RU" b="1" dirty="0" err="1">
                <a:solidFill>
                  <a:schemeClr val="tx1"/>
                </a:solidFill>
              </a:rPr>
              <a:t>Рыбалтовский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915816" y="1527048"/>
            <a:ext cx="5889856" cy="4572000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Родился в 1896 г.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</a:t>
            </a:r>
            <a:r>
              <a:rPr lang="ru-RU" sz="2000" dirty="0" smtClean="0"/>
              <a:t>оветский военно-морской деятель</a:t>
            </a:r>
            <a:r>
              <a:rPr lang="ru-RU" sz="2000" dirty="0"/>
              <a:t>, инженерный работник, учёный, специалист в области мореходной астрономии и магнитно-компасного дела, преподаватель, Военно-морской академии, доктор военно-морских наук (1949), профессор (1950), почётный работник морского флота, инженер-капитан </a:t>
            </a:r>
            <a:r>
              <a:rPr lang="ru-RU" sz="2000" dirty="0" smtClean="0"/>
              <a:t>1-го ранга</a:t>
            </a:r>
            <a:r>
              <a:rPr lang="ru-RU" sz="2000" dirty="0"/>
              <a:t> (1940</a:t>
            </a:r>
            <a:r>
              <a:rPr lang="ru-RU" sz="2000" dirty="0" smtClean="0"/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 1952 в отставке. После увольнения возглавлял кафедру мореходной астрономии в Ленинградском высшем морском инженерном училище имени адмирала С. О. Макарова. Автор многих научных трудов</a:t>
            </a:r>
            <a:r>
              <a:rPr lang="ru-RU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/>
          </a:p>
        </p:txBody>
      </p:sp>
      <p:pic>
        <p:nvPicPr>
          <p:cNvPr id="4098" name="Picture 2" descr="C:\Users\mike2\OneDrive\Desktop\235px-Rybaltovski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2359794" cy="3652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1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Кожухов В. П.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83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3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60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</TotalTime>
  <Words>171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Вклад российских и советских ученых в области МК</vt:lpstr>
      <vt:lpstr>Иван Петрович де-Колонг  Создатель теории девиации магнитного компаса.  </vt:lpstr>
      <vt:lpstr>Иван Петрович Белавенец Первым решил задачу об установке компаса внутри подводной лодки.</vt:lpstr>
      <vt:lpstr>Крылов Алексей Николаевич</vt:lpstr>
      <vt:lpstr>Николай Юльевич Рыбалтовский</vt:lpstr>
      <vt:lpstr>Кожухов В. П.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Вклад российских и советских ученых в области МК</dc:title>
  <dc:creator>Михаил Шалякин</dc:creator>
  <cp:lastModifiedBy>Михаил Шалякин</cp:lastModifiedBy>
  <cp:revision>5</cp:revision>
  <dcterms:created xsi:type="dcterms:W3CDTF">2018-03-18T20:13:08Z</dcterms:created>
  <dcterms:modified xsi:type="dcterms:W3CDTF">2018-03-18T21:06:18Z</dcterms:modified>
</cp:coreProperties>
</file>