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11" Type="http://schemas.openxmlformats.org/officeDocument/2006/relationships/image" Target="../media/image12.jpeg"/><Relationship Id="rId5" Type="http://schemas.openxmlformats.org/officeDocument/2006/relationships/image" Target="../media/image6.emf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multiurok.ru/seu/file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7128792" cy="1470025"/>
          </a:xfrm>
        </p:spPr>
        <p:txBody>
          <a:bodyPr/>
          <a:lstStyle/>
          <a:p>
            <a:r>
              <a:rPr lang="ru-RU" dirty="0" smtClean="0"/>
              <a:t>Организационная информация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Профессиональный цикл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Состоит из 4-х модулей</a:t>
            </a:r>
          </a:p>
          <a:p>
            <a:r>
              <a:rPr lang="ru-RU" dirty="0" smtClean="0"/>
              <a:t>ПМ 01 Эксплуатация, техническое обслуживание и ремонт судового энергетического оборудования</a:t>
            </a:r>
          </a:p>
          <a:p>
            <a:r>
              <a:rPr lang="ru-RU" dirty="0" smtClean="0"/>
              <a:t>ПМ 02 Обеспечение безопасности плавания</a:t>
            </a:r>
          </a:p>
          <a:p>
            <a:r>
              <a:rPr lang="ru-RU" dirty="0" smtClean="0"/>
              <a:t>ПМ 03 Организация работы структурного подразделения</a:t>
            </a:r>
          </a:p>
          <a:p>
            <a:r>
              <a:rPr lang="ru-RU" dirty="0" smtClean="0"/>
              <a:t>ПМ 04 Выполнение работ по одной или нескольким профессиям рабочих, должностям служащих </a:t>
            </a:r>
          </a:p>
          <a:p>
            <a:r>
              <a:rPr lang="ru-RU" dirty="0" smtClean="0"/>
              <a:t>14718 Моторист (машинист)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Профессиональный </a:t>
            </a:r>
            <a:r>
              <a:rPr lang="ru-RU" dirty="0" smtClean="0"/>
              <a:t>модуль 01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132857"/>
            <a:ext cx="8229600" cy="3240360"/>
          </a:xfrm>
        </p:spPr>
        <p:txBody>
          <a:bodyPr/>
          <a:lstStyle/>
          <a:p>
            <a:r>
              <a:rPr lang="ru-RU" b="1" dirty="0" smtClean="0"/>
              <a:t>Эксплуатация, техническое обслуживание и ремонт судового  энергетического оборудования.</a:t>
            </a:r>
          </a:p>
          <a:p>
            <a:pPr lvl="1"/>
            <a:r>
              <a:rPr lang="ru-RU" b="1" dirty="0" smtClean="0"/>
              <a:t>Основы эксплуатации, технического обслуживания и ремонта судового энергетического оборудования</a:t>
            </a:r>
            <a:endParaRPr lang="ru-RU" dirty="0" smtClean="0"/>
          </a:p>
          <a:p>
            <a:pPr lvl="1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ПМ 01 Эксплуатация, техническое обслуживание и ремонт судового энергетического оборудования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332037"/>
            <a:ext cx="8229600" cy="253712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Состоит из 9 разделов</a:t>
            </a:r>
          </a:p>
          <a:p>
            <a:r>
              <a:rPr lang="ru-RU" dirty="0" smtClean="0"/>
              <a:t>Раздел 1. Обеспечение технической эксплуатации главных судовых энергетических установок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>Раздел 1. Обеспечение технической эксплуатации главных судовых энергетических установок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 smtClean="0"/>
              <a:t>1.Судовые дизельные установки</a:t>
            </a:r>
          </a:p>
          <a:p>
            <a:pPr lvl="1"/>
            <a:r>
              <a:rPr lang="ru-RU" b="1" i="1" dirty="0" smtClean="0"/>
              <a:t>1.1. Конструкция судовых дизелей</a:t>
            </a:r>
          </a:p>
          <a:p>
            <a:pPr lvl="1"/>
            <a:r>
              <a:rPr lang="ru-RU" b="1" i="1" dirty="0" smtClean="0"/>
              <a:t>1.2.Теория судовых дизелей</a:t>
            </a:r>
          </a:p>
          <a:p>
            <a:pPr lvl="1"/>
            <a:r>
              <a:rPr lang="ru-RU" b="1" i="1" dirty="0" smtClean="0"/>
              <a:t>1.3. Теоретические основы технической эксплуатации дизелей</a:t>
            </a:r>
          </a:p>
          <a:p>
            <a:r>
              <a:rPr lang="ru-RU" b="1" i="1" dirty="0" smtClean="0"/>
              <a:t>2.Судовые вспомогательные котельные установки</a:t>
            </a:r>
          </a:p>
          <a:p>
            <a:r>
              <a:rPr lang="ru-RU" b="1" i="1" dirty="0" smtClean="0"/>
              <a:t>3.Судовые турбинные установки</a:t>
            </a:r>
          </a:p>
          <a:p>
            <a:r>
              <a:rPr lang="ru-RU" b="1" i="1" dirty="0" smtClean="0"/>
              <a:t>4.Курсовое проектирование судовых  ДВС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71600" y="839335"/>
            <a:ext cx="7956376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1.Возницкий И. В. Судовые двигатели внутреннего сгорания. Том 1. / И.В.Возницкий, А.С.Пунда – М.:МОРКНИГА, 2010.- 260 с.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2.Возницкий И. В. Судовые двигатели внутреннего сгорания. Том 2. / И.В.Возницкий,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А.С.Пунда – М.:МОРКНИГА, 2010.- 382 с. 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3.Возницкий И. В. Судовые двигатели внутреннего сгорания. Том 1. / И.В.Возницкий, – М.:МОРКНИГА, 2007.- 282 с. 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4.Возницкий И. В. Судовые двигатели внутреннего сгорания. Том 2. / И.В.Возницкий, А.С.Пунда – М.:МОРКНИГА, 2008.- 470 с. 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5.Возницкий И. В. Судовые дизели и их эксплуатация / И.В.Возницкий, Е.Г.Михеев – </a:t>
            </a:r>
            <a:r>
              <a:rPr 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М.:Транспорт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1990. - 360 с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Королёв Н.И. Регулирование судовых дизелей (Б-ка судомеханика)- 4-е изд., </a:t>
            </a:r>
            <a:r>
              <a:rPr 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перераб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и доп. – </a:t>
            </a:r>
            <a:r>
              <a:rPr 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М.:Транспорт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1983, 144 с.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Возницкий И. В. Топливная аппаратура судовых дизелей. / И.В.Возницкий – М.:МОРКНИГА, 2007.-128 с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Возницкий И. В. Судовые двигатели внутреннего сгорания. / И.В.Возницкий, Н.Г.Чернявская, Е.Г.Михеев – М.: Транспорт 1979, 415 с.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</a:t>
            </a:r>
            <a:r>
              <a:rPr 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Cизых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В.А. Судовые энергетические установки. / B.A. </a:t>
            </a:r>
            <a:r>
              <a:rPr 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Cизых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- M.: РКонсyльтант,2006-. 353c .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Горячев А.М. Устройство и основы теории морских судов. / А. М. Горячев, Е. М. </a:t>
            </a:r>
            <a:r>
              <a:rPr 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Подругин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 Судостроение, 1983.- 224 с.,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</a:t>
            </a:r>
            <a:r>
              <a:rPr 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Ермошкин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Н.Г. Гребные винты регулируемого шага. Устройство и эксплуатация. Учебное пособие / Н. Г. </a:t>
            </a:r>
            <a:r>
              <a:rPr 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Ермошкин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В. Н. Калугин, В. В. </a:t>
            </a:r>
            <a:r>
              <a:rPr 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Пономарепко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Ю. В. Пащенко, В. К. </a:t>
            </a:r>
            <a:r>
              <a:rPr 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Рябченко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под общей ред. А</a:t>
            </a:r>
            <a:r>
              <a:rPr lang="en-US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lang="en-US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Пипченко</a:t>
            </a:r>
            <a:r>
              <a:rPr lang="en-US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Одесса</a:t>
            </a:r>
            <a:r>
              <a:rPr lang="en-US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- 143 </a:t>
            </a:r>
            <a:r>
              <a:rPr 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</a:t>
            </a:r>
            <a:r>
              <a:rPr lang="en-US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365516" y="980768"/>
            <a:ext cx="321469" cy="5256496"/>
            <a:chOff x="365516" y="980768"/>
            <a:chExt cx="321469" cy="5256496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5517" y="2428118"/>
              <a:ext cx="306524" cy="4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5516" y="2910568"/>
              <a:ext cx="321469" cy="4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Рисунок 9" descr="Передняя обложка Королев Н.И. ТРАНСПОРТ Королев Регулирование судовых дизелей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5517" y="3393018"/>
              <a:ext cx="302951" cy="4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65517" y="3875468"/>
              <a:ext cx="307390" cy="4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65517" y="4357918"/>
              <a:ext cx="279188" cy="4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Рисунок 13" descr="Устройство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365517" y="5322818"/>
              <a:ext cx="287062" cy="4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Содержимое 3" descr="D:\AMИ\3 СЭУ\Библиотека\Kнижная полка\[1] Возницкий И.В. А.С.Пунда СДВС  Том 1 2010 г.и\Возницкий Пунда Том I.jp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65517" y="980768"/>
              <a:ext cx="295251" cy="4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 bwMode="auto">
            <a:xfrm>
              <a:off x="365516" y="1945668"/>
              <a:ext cx="305724" cy="4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Рисунок 16" descr="C:\Users\Юрий\Pictures\2014-10-05 Книга\Книга 001.jp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365517" y="1463218"/>
              <a:ext cx="295752" cy="4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Рисунок 18" descr="интернет-магазин morkniga.ru купить Судовые энергетические установки Сизых  В. А.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65517" y="4840368"/>
              <a:ext cx="291889" cy="4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Рисунок 19" descr="Гребные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65516" y="5805264"/>
              <a:ext cx="304307" cy="4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 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492896"/>
            <a:ext cx="7690048" cy="2304256"/>
          </a:xfrm>
        </p:spPr>
        <p:txBody>
          <a:bodyPr>
            <a:normAutofit/>
          </a:bodyPr>
          <a:lstStyle/>
          <a:p>
            <a:r>
              <a:rPr lang="ru-RU" dirty="0" smtClean="0"/>
              <a:t>Адрес сайта преподавателя: </a:t>
            </a:r>
            <a:r>
              <a:rPr lang="en-US" dirty="0" smtClean="0">
                <a:hlinkClick r:id="rId2"/>
              </a:rPr>
              <a:t>http://multiurok.ru/seu/files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indent="1905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116</TotalTime>
  <Words>472</Words>
  <Application>Microsoft Office PowerPoint</Application>
  <PresentationFormat>Экран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Тема1</vt:lpstr>
      <vt:lpstr>Организационная информация</vt:lpstr>
      <vt:lpstr>Профессиональный цикл</vt:lpstr>
      <vt:lpstr>Профессиональный модуль 01</vt:lpstr>
      <vt:lpstr>ПМ 01 Эксплуатация, техническое обслуживание и ремонт судового энергетического оборудования </vt:lpstr>
      <vt:lpstr>Раздел 1. Обеспечение технической эксплуатации главных судовых энергетических установок</vt:lpstr>
      <vt:lpstr>Литература</vt:lpstr>
      <vt:lpstr>Интернет ресурсы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Организационная информация</dc:title>
  <dc:creator>Malyshev yuriy</dc:creator>
  <cp:lastModifiedBy>Юрий Николаевич Малышев</cp:lastModifiedBy>
  <cp:revision>4</cp:revision>
  <dcterms:created xsi:type="dcterms:W3CDTF">2016-01-10T17:54:12Z</dcterms:created>
  <dcterms:modified xsi:type="dcterms:W3CDTF">2016-01-11T19:35:41Z</dcterms:modified>
</cp:coreProperties>
</file>