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115" y="4497935"/>
            <a:ext cx="3802070" cy="14700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30" y="374900"/>
            <a:ext cx="3499405" cy="7635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7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4" y="274638"/>
            <a:ext cx="6405375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600200"/>
            <a:ext cx="6405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48C3-461B-4972-A402-51F8AD09D0F7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rflot.ru/" TargetMode="External"/><Relationship Id="rId2" Type="http://schemas.openxmlformats.org/officeDocument/2006/relationships/hyperlink" Target="https://booking.infoflot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657350" cy="1655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2275" y="268288"/>
            <a:ext cx="698341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Государственный университет морского и речного флота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имени адмирала С.О. Макарова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кафедра межкультурных коммуникаций</a:t>
            </a:r>
          </a:p>
        </p:txBody>
      </p:sp>
      <p:sp>
        <p:nvSpPr>
          <p:cNvPr id="7" name="Rectangle 150"/>
          <p:cNvSpPr txBox="1">
            <a:spLocks noChangeArrowheads="1"/>
          </p:cNvSpPr>
          <p:nvPr/>
        </p:nvSpPr>
        <p:spPr>
          <a:xfrm>
            <a:off x="143555" y="5732463"/>
            <a:ext cx="446405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accent2"/>
                </a:solidFill>
              </a:rPr>
              <a:t>Туристско-рекреационное районирование России</a:t>
            </a:r>
            <a:endParaRPr lang="es-ES" sz="2500" b="1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169"/>
          <p:cNvSpPr>
            <a:spLocks noChangeArrowheads="1"/>
          </p:cNvSpPr>
          <p:nvPr/>
        </p:nvSpPr>
        <p:spPr bwMode="auto">
          <a:xfrm>
            <a:off x="5218113" y="5732463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Доцент, канд. </a:t>
            </a:r>
            <a:r>
              <a:rPr lang="ru-RU" sz="1800" b="1" dirty="0" err="1">
                <a:solidFill>
                  <a:schemeClr val="accent2"/>
                </a:solidFill>
              </a:rPr>
              <a:t>филол</a:t>
            </a:r>
            <a:r>
              <a:rPr lang="ru-RU" sz="1800" b="1" dirty="0">
                <a:solidFill>
                  <a:schemeClr val="accent2"/>
                </a:solidFill>
              </a:rPr>
              <a:t>. наук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Михаил Александрович ЗЕНКИН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ES" sz="18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9914" y="2631044"/>
            <a:ext cx="75382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defRPr/>
            </a:pP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Круизный маршрут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Московская кругосветка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1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248454"/>
            <a:ext cx="561662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6260" y="248453"/>
            <a:ext cx="2962672" cy="6453336"/>
          </a:xfrm>
        </p:spPr>
        <p:txBody>
          <a:bodyPr>
            <a:normAutofit/>
          </a:bodyPr>
          <a:lstStyle/>
          <a:p>
            <a:r>
              <a:rPr lang="ru-RU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МОСКОВСКАЯ </a:t>
            </a:r>
            <a:br>
              <a:rPr lang="ru-RU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КРУГОСВЕТКА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>
                <a:solidFill>
                  <a:schemeClr val="tx1"/>
                </a:solidFill>
              </a:rPr>
              <a:t>Проходит по четырем речным магистралям: Москва-река — Ока </a:t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— Волга — канал имени Москвы </a:t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Продолжительность маршрута составляет 8–10 дней</a:t>
            </a:r>
            <a:br>
              <a:rPr lang="ru-RU" sz="2500" dirty="0">
                <a:solidFill>
                  <a:schemeClr val="tx1"/>
                </a:solidFill>
              </a:rPr>
            </a:b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1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" y="1056350"/>
            <a:ext cx="9144000" cy="48190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6345" y="5414165"/>
            <a:ext cx="3197655" cy="14438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Уникальность </a:t>
            </a:r>
            <a:r>
              <a:rPr lang="ru-RU" sz="1800" dirty="0"/>
              <a:t>этого маршрута состоит в том, что теплоход идёт по кругу и ни разу не проходит по одному и тому же участку дважды. </a:t>
            </a:r>
            <a:endParaRPr lang="ru-RU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8965" y="76943"/>
            <a:ext cx="839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Москва (СРВ) – Углич – Мышкин – Ярославль – Кострома –Нижний Новгород – Павлово – Муром –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Касимов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Рязань – Константиново – Москва (ЮРВ)</a:t>
            </a:r>
            <a:endParaRPr lang="ru-RU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965" y="1966635"/>
            <a:ext cx="473385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Теплоход «Сергей Образцов»</a:t>
            </a:r>
          </a:p>
          <a:p>
            <a:r>
              <a:rPr lang="ru-RU" sz="2200" dirty="0"/>
              <a:t>Продолжительность: 9 дней / 8 ночей</a:t>
            </a:r>
          </a:p>
          <a:p>
            <a:r>
              <a:rPr lang="ru-RU" sz="2200" dirty="0"/>
              <a:t>Стоимость: от 38900 (лето 2015)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57233"/>
            <a:ext cx="396118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В стоимость круиза входит: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3-х разовое питание,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проезд,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постельные принадлежности,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экскурсионная программа,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развлекательная программа на борту теплохода.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197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5" y="261256"/>
            <a:ext cx="839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Список источников: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74" y="2054655"/>
            <a:ext cx="77879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/>
              <a:t>Интернет-сайт круизной компании «</a:t>
            </a:r>
            <a:r>
              <a:rPr lang="ru-RU" sz="3500" dirty="0" err="1" smtClean="0"/>
              <a:t>Инфофлот</a:t>
            </a:r>
            <a:r>
              <a:rPr lang="ru-RU" sz="3500" dirty="0" smtClean="0"/>
              <a:t>» </a:t>
            </a:r>
            <a:r>
              <a:rPr lang="en-US" sz="3500" dirty="0">
                <a:hlinkClick r:id="rId2"/>
              </a:rPr>
              <a:t>https://booking.infoflot.com</a:t>
            </a:r>
            <a:r>
              <a:rPr lang="en-US" sz="3500" dirty="0" smtClean="0">
                <a:hlinkClick r:id="rId2"/>
              </a:rPr>
              <a:t>/</a:t>
            </a:r>
            <a:endParaRPr lang="ru-RU" sz="3500" dirty="0" smtClean="0"/>
          </a:p>
          <a:p>
            <a:r>
              <a:rPr lang="ru-RU" sz="35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 smtClean="0"/>
              <a:t>Интернет-сайт круизной компании «</a:t>
            </a:r>
            <a:r>
              <a:rPr lang="ru-RU" sz="3500" dirty="0" err="1" smtClean="0"/>
              <a:t>Турфлот</a:t>
            </a:r>
            <a:r>
              <a:rPr lang="ru-RU" sz="3500" dirty="0" smtClean="0"/>
              <a:t>» </a:t>
            </a:r>
            <a:r>
              <a:rPr lang="en-US" sz="3500" dirty="0">
                <a:hlinkClick r:id="rId3"/>
              </a:rPr>
              <a:t>http://turflot.ru</a:t>
            </a:r>
            <a:r>
              <a:rPr lang="en-US" sz="3500" dirty="0" smtClean="0">
                <a:hlinkClick r:id="rId3"/>
              </a:rPr>
              <a:t>/</a:t>
            </a:r>
            <a:r>
              <a:rPr lang="ru-RU" sz="3500" dirty="0" smtClean="0"/>
              <a:t>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95441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125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Презентация PowerPoint</vt:lpstr>
      <vt:lpstr>МОСКОВСКАЯ  КРУГОСВЕТКА  Проходит по четырем речным магистралям: Москва-река — Ока  — Волга — канал имени Москвы   Продолжительность маршрута составляет 8–10 дней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Zenkin</cp:lastModifiedBy>
  <cp:revision>8</cp:revision>
  <dcterms:created xsi:type="dcterms:W3CDTF">2013-08-16T17:33:32Z</dcterms:created>
  <dcterms:modified xsi:type="dcterms:W3CDTF">2015-05-22T21:10:02Z</dcterms:modified>
</cp:coreProperties>
</file>