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42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B5A30E-1FE4-442A-9F58-6207A62E8843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05EE8-D390-4DA5-905C-469778A03B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331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бъект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Объект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Объект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Объект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2040" y="2564904"/>
            <a:ext cx="4064496" cy="200709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846640" cy="1463824"/>
          </a:xfrm>
        </p:spPr>
        <p:txBody>
          <a:bodyPr>
            <a:noAutofit/>
          </a:bodyPr>
          <a:lstStyle/>
          <a:p>
            <a:r>
              <a:rPr lang="ru-RU" sz="4400" dirty="0">
                <a:solidFill>
                  <a:schemeClr val="tx1"/>
                </a:solidFill>
              </a:rPr>
              <a:t>Магнитное поле Земли и его характеристики.</a:t>
            </a:r>
          </a:p>
        </p:txBody>
      </p:sp>
    </p:spTree>
    <p:extLst>
      <p:ext uri="{BB962C8B-B14F-4D97-AF65-F5344CB8AC3E}">
        <p14:creationId xmlns:p14="http://schemas.microsoft.com/office/powerpoint/2010/main" val="303251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6072" y="188640"/>
            <a:ext cx="8534400" cy="758952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Магнитное поле Земли и его характеристики.</a:t>
            </a:r>
            <a:endParaRPr lang="ru-RU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427984" y="1644008"/>
            <a:ext cx="4464496" cy="1280936"/>
          </a:xfrm>
        </p:spPr>
        <p:txBody>
          <a:bodyPr>
            <a:normAutofit fontScale="92500"/>
          </a:bodyPr>
          <a:lstStyle/>
          <a:p>
            <a:r>
              <a:rPr lang="ru-RU" sz="2400" dirty="0">
                <a:latin typeface="Calibri" pitchFamily="34" charset="0"/>
              </a:rPr>
              <a:t>Большинство планет Солнечной системы в той или иной степени обладают магнитными полями.</a:t>
            </a:r>
          </a:p>
          <a:p>
            <a:endParaRPr lang="ru-RU" dirty="0"/>
          </a:p>
        </p:txBody>
      </p:sp>
      <p:pic>
        <p:nvPicPr>
          <p:cNvPr id="4" name="Рисунок 1" descr="E:\Диплом\Фото\e380e25034f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7" y="1644008"/>
            <a:ext cx="3816425" cy="3261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644008" y="2780928"/>
            <a:ext cx="432048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200" dirty="0">
                <a:latin typeface="Calibri" pitchFamily="34" charset="0"/>
              </a:rPr>
              <a:t>По форме основное магнитное поле Земли до расстояний менее трех радиусов близко к полю эквивалентного магнитного диполя</a:t>
            </a:r>
            <a:endParaRPr lang="ru-RU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467544" y="4932980"/>
            <a:ext cx="83529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Магнитизм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- это материя, которая проявляет свои свойства при воздействии ( например на металл) либо воздействием на стрелку, расположенную вблизи проводника по которому протекает электрический ток.</a:t>
            </a:r>
          </a:p>
        </p:txBody>
      </p:sp>
    </p:spTree>
    <p:extLst>
      <p:ext uri="{BB962C8B-B14F-4D97-AF65-F5344CB8AC3E}">
        <p14:creationId xmlns:p14="http://schemas.microsoft.com/office/powerpoint/2010/main" val="216388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</a:rPr>
              <a:t>Магнитное поле Земли характеризуется следующими элементами: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860032" y="1700808"/>
            <a:ext cx="3945640" cy="4398240"/>
          </a:xfrm>
        </p:spPr>
        <p:txBody>
          <a:bodyPr>
            <a:normAutofit fontScale="85000" lnSpcReduction="20000"/>
          </a:bodyPr>
          <a:lstStyle/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-полный вектор магнитной индукции в теслах (или напряженности магнитного поля в амперах на метр) Т;</a:t>
            </a: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-горизонтальная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и вертикальная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составляющие полного вектора ( в теслах или амперах на метр);</a:t>
            </a: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-магнитное наклонение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;</a:t>
            </a:r>
          </a:p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-магнитное склонение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- угол между истинным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ru-RU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и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и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магнитным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ru-RU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м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меридианами.</a:t>
            </a:r>
          </a:p>
          <a:p>
            <a:endParaRPr lang="ru-RU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0808"/>
            <a:ext cx="4476750" cy="341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67544" y="5445224"/>
            <a:ext cx="4332734" cy="729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323528" y="5492430"/>
            <a:ext cx="392286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×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cosI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(1);   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× </a:t>
            </a:r>
            <a:r>
              <a:rPr kumimoji="0" lang="en-US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sinI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(2); 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3" name="Рисунок 1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4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92430"/>
            <a:ext cx="1187799" cy="431927"/>
          </a:xfrm>
          <a:prstGeom prst="rect">
            <a:avLst/>
          </a:prstGeom>
          <a:solidFill>
            <a:srgbClr val="0070C0">
              <a:alpha val="33000"/>
            </a:srgbClr>
          </a:solidFill>
        </p:spPr>
      </p:pic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0" y="7620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164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371601" y="260648"/>
            <a:ext cx="8568952" cy="642313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Основные направления</a:t>
            </a: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4824536" cy="388843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5292080" y="1484784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Направление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показывает свободно подвешенная магнитная стрелка.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19261" y="2408114"/>
            <a:ext cx="36724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Угол магнитного наклонения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лежит в вертикальной плоскости и измеряется от горизонтальной линии (магнитного меридиана) до вектора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endParaRPr lang="ru-RU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Для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района Финского залива магнитное наклонение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=72</a:t>
            </a:r>
            <a:r>
              <a:rPr lang="en-US" baseline="30000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92080" y="4439439"/>
            <a:ext cx="338437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Магнитное склонение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 указывают на навигационных картах и судоводитель их учитывает при пользовании магнитным компасом.</a:t>
            </a:r>
          </a:p>
        </p:txBody>
      </p:sp>
    </p:spTree>
    <p:extLst>
      <p:ext uri="{BB962C8B-B14F-4D97-AF65-F5344CB8AC3E}">
        <p14:creationId xmlns:p14="http://schemas.microsoft.com/office/powerpoint/2010/main" val="34476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28800"/>
            <a:ext cx="4824536" cy="388843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5220072" y="1628800"/>
            <a:ext cx="35283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Работу магнитного компаса определяет горизонтальная составляющая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. От нее зависит величина направляющего момента компаса. В районе магнитного полюса значение Н стремится к нулю, магнитный компас перестает там работать и не может использоваться как </a:t>
            </a:r>
            <a:r>
              <a:rPr lang="ru-RU" dirty="0" err="1">
                <a:latin typeface="Calibri" panose="020F0502020204030204" pitchFamily="34" charset="0"/>
                <a:cs typeface="Calibri" panose="020F0502020204030204" pitchFamily="34" charset="0"/>
              </a:rPr>
              <a:t>курсоуказатель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629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По аналогии с географическими терминами существуют такие понятия как магнитный экватор (линия, соединяющая точки, в которых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 =0), магнитная широта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, магнитный полюс (точки на поверхности земли, где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=90</a:t>
            </a:r>
            <a:r>
              <a:rPr lang="en-US" sz="28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r>
              <a:rPr lang="ru-RU" sz="2800" u="sng" dirty="0">
                <a:latin typeface="Calibri" panose="020F0502020204030204" pitchFamily="34" charset="0"/>
                <a:cs typeface="Calibri" panose="020F0502020204030204" pitchFamily="34" charset="0"/>
              </a:rPr>
              <a:t>Географические и магнитные полюса не совпадают.</a:t>
            </a:r>
            <a:endParaRPr lang="ru-RU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Полный вектор магнитной индукции Земли равняется Т=50мкТл</a:t>
            </a:r>
          </a:p>
          <a:p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на экваторе примерно 40мкТл</a:t>
            </a:r>
          </a:p>
          <a:p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Когда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 становится меньше 1 </a:t>
            </a:r>
            <a:r>
              <a:rPr lang="ru-RU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мкТл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 - компас перестает работать</a:t>
            </a:r>
            <a:r>
              <a:rPr lang="ru-RU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Изменение полного вектора магнитной индукции 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T 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и его проекций  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H 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и</a:t>
            </a:r>
            <a:r>
              <a:rPr lang="ru-RU" sz="28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под воздействием магнитного поля судового железа (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ru-RU" sz="2800" i="1" dirty="0">
                <a:latin typeface="Calibri" panose="020F0502020204030204" pitchFamily="34" charset="0"/>
                <a:cs typeface="Calibri" panose="020F0502020204030204" pitchFamily="34" charset="0"/>
              </a:rPr>
              <a:t>’ , 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ru-RU" sz="2800" i="1" dirty="0">
                <a:latin typeface="Calibri" panose="020F0502020204030204" pitchFamily="34" charset="0"/>
                <a:cs typeface="Calibri" panose="020F0502020204030204" pitchFamily="34" charset="0"/>
              </a:rPr>
              <a:t>’, 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’)</a:t>
            </a:r>
            <a:r>
              <a:rPr lang="ru-RU" sz="2800" i="1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2800" dirty="0">
                <a:latin typeface="Calibri" panose="020F0502020204030204" pitchFamily="34" charset="0"/>
                <a:cs typeface="Calibri" panose="020F0502020204030204" pitchFamily="34" charset="0"/>
              </a:rPr>
              <a:t>что приводит к появлению девиации </a:t>
            </a:r>
            <a:r>
              <a:rPr lang="el-GR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ὃ</a:t>
            </a:r>
            <a:r>
              <a:rPr lang="ru-RU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7804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28</TotalTime>
  <Words>351</Words>
  <Application>Microsoft Office PowerPoint</Application>
  <PresentationFormat>Экран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Официальная</vt:lpstr>
      <vt:lpstr>Магнитное поле Земли и его характеристики.</vt:lpstr>
      <vt:lpstr>Магнитное поле Земли и его характеристики.</vt:lpstr>
      <vt:lpstr>Магнитное поле Земли характеризуется следующими элементами:</vt:lpstr>
      <vt:lpstr>Основные направления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Магнитное поле Земли и его характеристики.</dc:title>
  <dc:creator>Михаил Шалякин</dc:creator>
  <cp:lastModifiedBy>Михаил Шалякин</cp:lastModifiedBy>
  <cp:revision>5</cp:revision>
  <dcterms:created xsi:type="dcterms:W3CDTF">2018-04-17T11:58:03Z</dcterms:created>
  <dcterms:modified xsi:type="dcterms:W3CDTF">2018-04-17T12:44:56Z</dcterms:modified>
</cp:coreProperties>
</file>