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5A30E-1FE4-442A-9F58-6207A62E884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05EE8-D390-4DA5-905C-469778A03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3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564904"/>
            <a:ext cx="4064496" cy="2007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6640" cy="1463824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Магнитное поле Земли и его характеристики.</a:t>
            </a:r>
          </a:p>
        </p:txBody>
      </p:sp>
    </p:spTree>
    <p:extLst>
      <p:ext uri="{BB962C8B-B14F-4D97-AF65-F5344CB8AC3E}">
        <p14:creationId xmlns:p14="http://schemas.microsoft.com/office/powerpoint/2010/main" val="30325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072" y="188640"/>
            <a:ext cx="8534400" cy="75895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Магнитное поле Земли и его характеристики.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27984" y="1644008"/>
            <a:ext cx="4464496" cy="1280936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latin typeface="Calibri" pitchFamily="34" charset="0"/>
              </a:rPr>
              <a:t>Большинство планет Солнечной системы в той или иной степени обладают магнитными полями.</a:t>
            </a:r>
          </a:p>
          <a:p>
            <a:endParaRPr lang="ru-RU" dirty="0"/>
          </a:p>
        </p:txBody>
      </p:sp>
      <p:pic>
        <p:nvPicPr>
          <p:cNvPr id="4" name="Рисунок 1" descr="E:\Диплом\Фото\e380e25034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644008"/>
            <a:ext cx="3816425" cy="326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4008" y="2780928"/>
            <a:ext cx="43204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Calibri" pitchFamily="34" charset="0"/>
              </a:rPr>
              <a:t>По форме основное магнитное поле Земли до расстояний менее трех радиусов близко к полю эквивалентного магнитного диполя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932980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Магнитизм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- это материя, которая проявляет свои свойства при воздействии ( например на металл) либо воздействием на стрелку, расположенную вблизи проводника по которому протекает электрический ток.</a:t>
            </a:r>
          </a:p>
        </p:txBody>
      </p:sp>
    </p:spTree>
    <p:extLst>
      <p:ext uri="{BB962C8B-B14F-4D97-AF65-F5344CB8AC3E}">
        <p14:creationId xmlns:p14="http://schemas.microsoft.com/office/powerpoint/2010/main" val="21638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Магнитное поле Земли характеризуется следующими элементами: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60032" y="1700808"/>
            <a:ext cx="3945640" cy="439824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-полный вектор магнитной индукции в теслах (или напряженности магнитного поля в амперах на метр) Т;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-горизонтальная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 вертикальная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составляющие полного вектора ( в теслах или амперах на метр);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-магнитное наклонение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-магнитное склонение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угол между истинным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магнитным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меридианами.</a:t>
            </a:r>
          </a:p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476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5445224"/>
            <a:ext cx="4332734" cy="72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5492430"/>
            <a:ext cx="3922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(1);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(2);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92430"/>
            <a:ext cx="1187799" cy="431927"/>
          </a:xfrm>
          <a:prstGeom prst="rect">
            <a:avLst/>
          </a:prstGeom>
          <a:solidFill>
            <a:srgbClr val="0070C0">
              <a:alpha val="33000"/>
            </a:srgbClr>
          </a:solidFill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6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71601" y="260648"/>
            <a:ext cx="8568952" cy="64231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направления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824536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292080" y="148478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Направление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показывает свободно подвешенная магнитная стрелка.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61" y="2408114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Угол магнитного наклонения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лежит в вертикальной плоскости и измеряется от горизонтальной линии (магнитного меридиана) до вектора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района Финского залива магнитное наклонение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=72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080" y="4439439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Магнитное склонение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указывают на навигационных картах и судоводитель их учитывает при пользовании магнитным компасом.</a:t>
            </a:r>
          </a:p>
        </p:txBody>
      </p:sp>
    </p:spTree>
    <p:extLst>
      <p:ext uri="{BB962C8B-B14F-4D97-AF65-F5344CB8AC3E}">
        <p14:creationId xmlns:p14="http://schemas.microsoft.com/office/powerpoint/2010/main" val="3447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824536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220072" y="1628800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Работу магнитного компаса определяет горизонтальная составляющая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От нее зависит величина направляющего момента компаса. В районе магнитного полюса значение Н стремится к нулю, магнитный компас перестает там работать и не может использоваться как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курсоуказатель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29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По аналогии с географическими терминами существуют такие понятия как магнитный экватор (линия, соединяющая точки, в которых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=0), магнитная широта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, магнитный полюс (точки на поверхности земли, где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=90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ru-RU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Географические и магнитные полюса не совпадают.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Полный вектор магнитной индукции Земли равняется Т=50мкТл</a:t>
            </a: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на экваторе примерно 40мкТл</a:t>
            </a: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Когда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становится меньше 1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мкТл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- компас перестает работать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Изменение полного вектора магнитной индукции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и его проекций 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под воздействием магнитного поля судового железа 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’ 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’,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  <a:r>
              <a:rPr lang="ru-RU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что приводит к появлению девиации </a:t>
            </a:r>
            <a:r>
              <a:rPr lang="el-G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ὃ</a:t>
            </a:r>
            <a:r>
              <a:rPr lang="ru-RU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80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351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Магнитное поле Земли и его характеристики.</vt:lpstr>
      <vt:lpstr>Магнитное поле Земли и его характеристики.</vt:lpstr>
      <vt:lpstr>Магнитное поле Земли характеризуется следующими элементами:</vt:lpstr>
      <vt:lpstr>Основные направления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 Земли и его характеристики.</dc:title>
  <dc:creator>Михаил Шалякин</dc:creator>
  <cp:lastModifiedBy>Михаил Шалякин</cp:lastModifiedBy>
  <cp:revision>5</cp:revision>
  <dcterms:created xsi:type="dcterms:W3CDTF">2018-04-17T11:58:03Z</dcterms:created>
  <dcterms:modified xsi:type="dcterms:W3CDTF">2018-04-17T12:44:56Z</dcterms:modified>
</cp:coreProperties>
</file>