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65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98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0115" y="4497935"/>
            <a:ext cx="3802070" cy="1470025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8230" y="374900"/>
            <a:ext cx="3499405" cy="763525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328F-4F0A-406B-828B-DA5D92745040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F07F-39BD-408C-AFE1-72D9F38297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579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328F-4F0A-406B-828B-DA5D92745040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F07F-39BD-408C-AFE1-72D9F38297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501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328F-4F0A-406B-828B-DA5D92745040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F07F-39BD-408C-AFE1-72D9F38297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270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328F-4F0A-406B-828B-DA5D92745040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F07F-39BD-408C-AFE1-72D9F38297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08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328F-4F0A-406B-828B-DA5D92745040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F07F-39BD-408C-AFE1-72D9F38297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976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4" y="274638"/>
            <a:ext cx="6405375" cy="11430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4" y="1600200"/>
            <a:ext cx="6405375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328F-4F0A-406B-828B-DA5D92745040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F07F-39BD-408C-AFE1-72D9F38297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014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328F-4F0A-406B-828B-DA5D92745040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F07F-39BD-408C-AFE1-72D9F38297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497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328F-4F0A-406B-828B-DA5D92745040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F07F-39BD-408C-AFE1-72D9F38297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398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328F-4F0A-406B-828B-DA5D92745040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F07F-39BD-408C-AFE1-72D9F38297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303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328F-4F0A-406B-828B-DA5D92745040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F07F-39BD-408C-AFE1-72D9F38297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507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328F-4F0A-406B-828B-DA5D92745040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F07F-39BD-408C-AFE1-72D9F38297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68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328F-4F0A-406B-828B-DA5D92745040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F07F-39BD-408C-AFE1-72D9F38297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455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C328F-4F0A-406B-828B-DA5D92745040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AF07F-39BD-408C-AFE1-72D9F38297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493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kenozero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2276872"/>
            <a:ext cx="7920880" cy="2016224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Общая характеристика </a:t>
            </a:r>
            <a:r>
              <a:rPr lang="ru-RU" sz="4400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Кенозерского</a:t>
            </a:r>
            <a:r>
              <a:rPr lang="ru-RU" sz="44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национального парка</a:t>
            </a:r>
            <a:endParaRPr lang="ru-RU" sz="44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5199074"/>
            <a:ext cx="4644008" cy="125700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/>
              <a:t>    Туристско-рекреационное районирование России</a:t>
            </a:r>
            <a:endParaRPr lang="ru-RU" sz="28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15422" y="5085183"/>
            <a:ext cx="4041775" cy="1484784"/>
          </a:xfrm>
        </p:spPr>
        <p:txBody>
          <a:bodyPr>
            <a:normAutofit fontScale="92500"/>
          </a:bodyPr>
          <a:lstStyle/>
          <a:p>
            <a:pPr algn="r"/>
            <a:r>
              <a:rPr lang="ru-RU" sz="2800" dirty="0" smtClean="0"/>
              <a:t>Доцент, </a:t>
            </a:r>
            <a:r>
              <a:rPr lang="ru-RU" sz="2800" dirty="0" smtClean="0"/>
              <a:t>канд. </a:t>
            </a:r>
            <a:r>
              <a:rPr lang="ru-RU" sz="2800" dirty="0" err="1" smtClean="0"/>
              <a:t>филол</a:t>
            </a:r>
            <a:r>
              <a:rPr lang="ru-RU" sz="2800" dirty="0" smtClean="0"/>
              <a:t>. наук</a:t>
            </a:r>
            <a:endParaRPr lang="ru-RU" sz="2800" dirty="0" smtClean="0"/>
          </a:p>
          <a:p>
            <a:pPr algn="r"/>
            <a:r>
              <a:rPr lang="ru-RU" sz="2800" dirty="0" smtClean="0"/>
              <a:t>Михаил Александрович </a:t>
            </a:r>
          </a:p>
          <a:p>
            <a:pPr algn="r"/>
            <a:r>
              <a:rPr lang="ru-RU" sz="2800" dirty="0" smtClean="0"/>
              <a:t>ЗЕНКИН</a:t>
            </a:r>
            <a:endParaRPr lang="ru-RU" sz="2800" dirty="0"/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165735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35696" y="318333"/>
            <a:ext cx="711875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200" b="1" dirty="0">
                <a:latin typeface="+mn-lt"/>
              </a:rPr>
              <a:t>Государственный университет морского и речного флота </a:t>
            </a:r>
          </a:p>
          <a:p>
            <a:pPr algn="ctr" eaLnBrk="1" hangingPunct="1">
              <a:defRPr/>
            </a:pPr>
            <a:r>
              <a:rPr lang="ru-RU" sz="2200" b="1" dirty="0">
                <a:latin typeface="+mn-lt"/>
              </a:rPr>
              <a:t>имени адмирала С.О. Макарова</a:t>
            </a:r>
          </a:p>
          <a:p>
            <a:pPr algn="ctr" eaLnBrk="1" hangingPunct="1">
              <a:defRPr/>
            </a:pPr>
            <a:r>
              <a:rPr lang="ru-RU" sz="2200" b="1" dirty="0">
                <a:latin typeface="+mn-lt"/>
              </a:rPr>
              <a:t>кафедра межкультурных коммуникаций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Официальный сайт </a:t>
            </a:r>
            <a:r>
              <a:rPr lang="ru-RU" dirty="0" err="1" smtClean="0"/>
              <a:t>Кенозерского</a:t>
            </a:r>
            <a:r>
              <a:rPr lang="ru-RU" dirty="0" smtClean="0"/>
              <a:t> национального парка </a:t>
            </a:r>
            <a:r>
              <a:rPr lang="en-US" dirty="0">
                <a:hlinkClick r:id="rId2"/>
              </a:rPr>
              <a:t>http://kenozero.ru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188640"/>
            <a:ext cx="82296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Список использованных источников:</a:t>
            </a:r>
            <a:endParaRPr lang="ru-RU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8939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00108"/>
            <a:ext cx="3391248" cy="4500594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r>
              <a:rPr lang="ru-RU" dirty="0" err="1" smtClean="0"/>
              <a:t>Кенозерский</a:t>
            </a:r>
            <a:r>
              <a:rPr lang="ru-RU" dirty="0" smtClean="0"/>
              <a:t> национальный парк образован во исполнение Постановления         Правительства Российской Федерации 28 декабря 1991 года на площади 141354 га.</a:t>
            </a:r>
            <a:endParaRPr lang="ru-RU" dirty="0"/>
          </a:p>
        </p:txBody>
      </p:sp>
      <p:pic>
        <p:nvPicPr>
          <p:cNvPr id="210946" name="Picture 2" descr="http://kenozero.ru/sites/default/files/imagecache/lightbox/74_kenozero._foto_h.knapp_2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857232"/>
            <a:ext cx="4741661" cy="4791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1142984"/>
            <a:ext cx="5114932" cy="45720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По конфигурации территория Парка – вытянутый в меридиональном направлении многоугольник. </a:t>
            </a:r>
          </a:p>
          <a:p>
            <a:r>
              <a:rPr lang="ru-RU" dirty="0" smtClean="0"/>
              <a:t>Максимальное расстояние с юга на север – 72 км, с запада на восток – 27 км.</a:t>
            </a:r>
            <a:endParaRPr lang="ru-RU" dirty="0"/>
          </a:p>
        </p:txBody>
      </p:sp>
      <p:pic>
        <p:nvPicPr>
          <p:cNvPr id="209922" name="Picture 2" descr="http://unesco.ru/media/kenozerskii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857232"/>
            <a:ext cx="2715414" cy="50752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071546"/>
            <a:ext cx="2900354" cy="457200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dirty="0" err="1" smtClean="0"/>
              <a:t>Кенозерский</a:t>
            </a:r>
            <a:r>
              <a:rPr lang="ru-RU" dirty="0" smtClean="0"/>
              <a:t> национальный парк – особо охраняемая природная территория – является эталонной системой исторической среды обитания человека.</a:t>
            </a:r>
            <a:endParaRPr lang="ru-RU" dirty="0"/>
          </a:p>
        </p:txBody>
      </p:sp>
      <p:pic>
        <p:nvPicPr>
          <p:cNvPr id="226306" name="Picture 2" descr="http://kenozero.ru/sites/default/files/imagecache/lightbox/kenozere-utrenniy-tuman-na-lekshmozere-k-kokoshk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3071810"/>
            <a:ext cx="4786346" cy="3170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6308" name="Picture 4" descr="http://cs624620.vk.me/v624620233/18886/AeZaN4f0Qk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571480"/>
            <a:ext cx="4728608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786314" y="2000240"/>
            <a:ext cx="3614734" cy="402432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Историческая память населения придает этим местам глубокое духовное содержание.</a:t>
            </a:r>
            <a:endParaRPr lang="ru-RU" dirty="0"/>
          </a:p>
        </p:txBody>
      </p:sp>
      <p:pic>
        <p:nvPicPr>
          <p:cNvPr id="225282" name="Picture 2" descr="http://cs417719.vk.me/v417719796/2a64/DbGMGpD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4000528" cy="2695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284" name="Picture 4" descr="http://img0.liveinternet.ru/images/attach/c/7/98/179/98179734_1f7c04acb085d1e3a188195ec79579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357562"/>
            <a:ext cx="4014769" cy="2831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643446"/>
            <a:ext cx="8229600" cy="145255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Природно-культурный комплекс </a:t>
            </a:r>
            <a:r>
              <a:rPr lang="ru-RU" dirty="0" err="1" smtClean="0"/>
              <a:t>Кенозерья</a:t>
            </a:r>
            <a:r>
              <a:rPr lang="ru-RU" dirty="0" smtClean="0"/>
              <a:t> существенно обогащает представление о культуре Русского Севера. </a:t>
            </a:r>
            <a:endParaRPr lang="ru-RU" dirty="0"/>
          </a:p>
        </p:txBody>
      </p:sp>
      <p:pic>
        <p:nvPicPr>
          <p:cNvPr id="229378" name="Picture 2" descr="http://kenozero.ru/sites/default/files/imagecache/lightbox/pochozerskiy-hramovyy-kompleks-foto-k-kokoshk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85728"/>
            <a:ext cx="6405554" cy="4219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21431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Уникальное расположение Парка обусловило разнообразие видового состава растений и животных.</a:t>
            </a:r>
            <a:endParaRPr lang="ru-RU" dirty="0"/>
          </a:p>
        </p:txBody>
      </p:sp>
      <p:sp>
        <p:nvSpPr>
          <p:cNvPr id="228354" name="AutoShape 2" descr="https://s-media-cache-ak0.pinimg.com/736x/ca/1f/ad/ca1fad457ac2ceae661a85b1eb65e18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8356" name="Picture 4" descr="https://s-media-cache-ak0.pinimg.com/736x/ca/1f/ad/ca1fad457ac2ceae661a85b1eb65e1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071678"/>
            <a:ext cx="6024558" cy="4251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357166"/>
            <a:ext cx="5857916" cy="2643206"/>
          </a:xfrm>
        </p:spPr>
        <p:txBody>
          <a:bodyPr>
            <a:normAutofit fontScale="77500" lnSpcReduction="20000"/>
          </a:bodyPr>
          <a:lstStyle/>
          <a:p>
            <a:pPr marL="0" indent="0" fontAlgn="base">
              <a:buNone/>
            </a:pPr>
            <a:r>
              <a:rPr lang="ru-RU" dirty="0" err="1" smtClean="0"/>
              <a:t>Кенозерье</a:t>
            </a:r>
            <a:r>
              <a:rPr lang="ru-RU" dirty="0" smtClean="0"/>
              <a:t> играет важную роль в сохранении орнитофауны Северной Европы, и поэтому внесено в каталог «Ключевые орнитологические территории международного значения в Европейской России (</a:t>
            </a:r>
            <a:r>
              <a:rPr lang="ru-RU" dirty="0" err="1" smtClean="0"/>
              <a:t>Important</a:t>
            </a:r>
            <a:r>
              <a:rPr lang="ru-RU" dirty="0" smtClean="0"/>
              <a:t> </a:t>
            </a:r>
            <a:r>
              <a:rPr lang="ru-RU" dirty="0" err="1" smtClean="0"/>
              <a:t>Bird</a:t>
            </a:r>
            <a:r>
              <a:rPr lang="ru-RU" dirty="0" smtClean="0"/>
              <a:t> </a:t>
            </a:r>
            <a:r>
              <a:rPr lang="ru-RU" dirty="0" err="1" smtClean="0"/>
              <a:t>Areas</a:t>
            </a:r>
            <a:r>
              <a:rPr lang="ru-RU" dirty="0" smtClean="0"/>
              <a:t>) (2000)».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27332" name="Picture 4" descr="http://fishandgame.idaho.gov/ifwis/ibt/userfiles/image/iba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357166"/>
            <a:ext cx="1766746" cy="1643074"/>
          </a:xfrm>
          <a:prstGeom prst="rect">
            <a:avLst/>
          </a:prstGeom>
          <a:noFill/>
        </p:spPr>
      </p:pic>
      <p:pic>
        <p:nvPicPr>
          <p:cNvPr id="227334" name="Picture 6" descr="http://wildaboututah.org/images/iba-sign-wellsvilles2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2285992"/>
            <a:ext cx="2203416" cy="3000396"/>
          </a:xfrm>
          <a:prstGeom prst="rect">
            <a:avLst/>
          </a:prstGeom>
          <a:noFill/>
        </p:spPr>
      </p:pic>
      <p:pic>
        <p:nvPicPr>
          <p:cNvPr id="227336" name="Picture 8" descr="http://www.givengain.com/cause_data/images/4593/IBA-Stamp_s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56992"/>
            <a:ext cx="6096000" cy="31527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235745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 err="1" smtClean="0"/>
              <a:t>Кенозерский</a:t>
            </a:r>
            <a:r>
              <a:rPr lang="ru-RU" dirty="0" smtClean="0"/>
              <a:t> национальный парк – выдающийся образец североевропейского культурного ландшафта, сохранившего на своей территории традиции и реликтовые формы народного творчества, хозяйствования и природопользования.</a:t>
            </a:r>
            <a:endParaRPr lang="ru-RU" dirty="0"/>
          </a:p>
        </p:txBody>
      </p:sp>
      <p:pic>
        <p:nvPicPr>
          <p:cNvPr id="230402" name="Picture 2" descr="http://kenozero.ru/sites/default/files/imagecache/lightbox/kenozere-utrenniy-tuman-na-lekshmozere-k-kokoshk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500306"/>
            <a:ext cx="6048364" cy="4007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86</TotalTime>
  <Words>163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Кенозерский национальный парк</dc:title>
  <dc:creator>Tolik</dc:creator>
  <cp:lastModifiedBy>Zenkin</cp:lastModifiedBy>
  <cp:revision>13</cp:revision>
  <dcterms:created xsi:type="dcterms:W3CDTF">2015-04-05T22:32:26Z</dcterms:created>
  <dcterms:modified xsi:type="dcterms:W3CDTF">2015-05-20T21:01:32Z</dcterms:modified>
</cp:coreProperties>
</file>