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4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6400800" cy="1055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возникновения широтной девиации и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ее уничтожения.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85712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Причиной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появления широтной девиации является некорректное уничтожение полукруговой девиации, создаваемой силами </a:t>
            </a:r>
          </a:p>
          <a:p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H = </a:t>
            </a:r>
            <a:r>
              <a:rPr lang="ru-RU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cZ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 + P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H = </a:t>
            </a:r>
            <a:r>
              <a:rPr lang="ru-RU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fZ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ru-R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поскольку магнитами-уничтожителями компенсируют влияние, как твердого поперечного и продольного, так и мягкого вертикального в магнитном отношении судового железа.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3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возникновения широтной девиации и способы ее уничтожения.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1527048"/>
            <a:ext cx="401764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Как видно из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выражения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=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cZ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P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=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fZ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силы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содержат параметры магнитного поля Земли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Z,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которые изменяются при изменении магнитной широты, как по величине, так и по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направлению,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что и приводит к появлению широтной девиации при изменении широты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результате уничтожения полукруговой девиации силы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компенсируются при помощи сил, которые создаются постоянными магнитами-уничтожителями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32048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возникновения широтной девиации и способы ее уничтожения.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1527048"/>
            <a:ext cx="4104456" cy="4854280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Некорректность уничтожения полукруговой девиации заключается в том, что с изменением магнитной широты места нарушается ранее достигнутое равенство: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44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= 0 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44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, поскольку в широте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, отличной от широты уничтожения полукруговой девиации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параметры, характеризующие влияние мягкого судового железа изменятся, что приведет к неравенствам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44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≠ 0 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4400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4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4400" i="1" dirty="0">
                <a:latin typeface="Calibri" panose="020F0502020204030204" pitchFamily="34" charset="0"/>
                <a:cs typeface="Calibri" panose="020F0502020204030204" pitchFamily="34" charset="0"/>
              </a:rPr>
              <a:t> ≠ 0 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(рис.5.45).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48779"/>
              </p:ext>
            </p:extLst>
          </p:nvPr>
        </p:nvGraphicFramePr>
        <p:xfrm>
          <a:off x="179511" y="1556792"/>
          <a:ext cx="4568907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Слайд" r:id="rId3" imgW="4625265" imgH="3468725" progId="PowerPoint.Slide.12">
                  <p:embed/>
                </p:oleObj>
              </mc:Choice>
              <mc:Fallback>
                <p:oleObj name="Слайд" r:id="rId3" imgW="4625265" imgH="346872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556792"/>
                        <a:ext cx="4568907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9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возникновения широтной девиации и способы ее уничтожения.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4048" y="1527048"/>
            <a:ext cx="3801624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Для компенсации возникшей широтной девиации независимо от широты места необходимо разделить силы, которые компенсируют девиацию в зависимости от ее природы.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Для компенсации девиации, создаваемой твердым в магнитном отношении судовым железом, необходимо использовать магниты-уничтожители. Девиацию, создаваемую мягким судовым вертикальным железом, следует компенсировать компенсаторами из мягкого в магнитном отношении железа. Компенсаторы для уничтожения девиации от вертикального мягкого в магнитном отношении железа следует  располагать вертикально по отношению к картушке компаса, таким образом, чтобы их влияние было эквивалентно влиянию вертикального судового железа, но противоположного по знаку (рис.5.46).     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8" y="1772816"/>
            <a:ext cx="46085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Рис. 5.46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возникновения широтной девиации и способы ее уничтожения.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80112" y="1527048"/>
            <a:ext cx="322556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Учитывая, что влияние магнитного поля, создаваемое судовым железом обратно пропорционально кубу расстояния ясно, что компенсаторы малы по величине, но находятся близко к картушке.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84346"/>
              </p:ext>
            </p:extLst>
          </p:nvPr>
        </p:nvGraphicFramePr>
        <p:xfrm>
          <a:off x="251520" y="2132856"/>
          <a:ext cx="45720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" r:id="rId3" imgW="4570541" imgH="3427323" progId="PowerPoint.Slide.12">
                  <p:embed/>
                </p:oleObj>
              </mc:Choice>
              <mc:Fallback>
                <p:oleObj name="Слайд" r:id="rId3" imgW="4570541" imgH="342732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2856"/>
                        <a:ext cx="4572000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</TotalTime>
  <Words>385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Официальная</vt:lpstr>
      <vt:lpstr>Microsoft PowerPoint Slide</vt:lpstr>
      <vt:lpstr>Причины возникновения широтной девиации и способы ее уничтожения.</vt:lpstr>
      <vt:lpstr>Причины возникновения широтной девиации и способы ее уничтожения.</vt:lpstr>
      <vt:lpstr>Причины возникновения широтной девиации и способы ее уничтожения.</vt:lpstr>
      <vt:lpstr>Причины возникновения широтной девиации и способы ее уничтожения.</vt:lpstr>
      <vt:lpstr>Причины возникновения широтной девиации и способы ее уничтожения.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возникновения широтной девиации и способы ее уничтожения.</dc:title>
  <dc:creator>Михаил Шалякин</dc:creator>
  <cp:lastModifiedBy>Михаил Шалякин</cp:lastModifiedBy>
  <cp:revision>2</cp:revision>
  <dcterms:created xsi:type="dcterms:W3CDTF">2018-04-17T11:58:51Z</dcterms:created>
  <dcterms:modified xsi:type="dcterms:W3CDTF">2018-04-17T21:05:37Z</dcterms:modified>
</cp:coreProperties>
</file>