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819400"/>
            <a:ext cx="6512768" cy="262582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 заключается в компенсации судовых сил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DλН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ЕλН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происходящих от мягкого железа.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</a:p>
        </p:txBody>
      </p:sp>
    </p:spTree>
    <p:extLst>
      <p:ext uri="{BB962C8B-B14F-4D97-AF65-F5344CB8AC3E}">
        <p14:creationId xmlns:p14="http://schemas.microsoft.com/office/powerpoint/2010/main" val="382129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4048" y="1527048"/>
            <a:ext cx="3801624" cy="4572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 качестве компенсаторов четвертной девиации применяют горизонтальные элементы из мягкого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ферромагнитного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материала, устанавливаемые в верхней части нактоуза, снаружи, на уровне картушки компаса.</a:t>
            </a:r>
          </a:p>
        </p:txBody>
      </p:sp>
      <p:pic>
        <p:nvPicPr>
          <p:cNvPr id="4" name="Picture 2" descr="http://www.kipz.ru/nav/prod/kompas/km145/FULL/KM145.jpg"/>
          <p:cNvPicPr>
            <a:picLocks noChangeAspect="1" noChangeArrowheads="1"/>
          </p:cNvPicPr>
          <p:nvPr/>
        </p:nvPicPr>
        <p:blipFill>
          <a:blip r:embed="rId2" cstate="print"/>
          <a:srcRect b="61124"/>
          <a:stretch>
            <a:fillRect/>
          </a:stretch>
        </p:blipFill>
        <p:spPr bwMode="auto">
          <a:xfrm>
            <a:off x="299170" y="1700808"/>
            <a:ext cx="4229367" cy="3468222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 rot="1551308">
            <a:off x="3919905" y="3468384"/>
            <a:ext cx="286870" cy="581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099988">
            <a:off x="719633" y="3482863"/>
            <a:ext cx="246374" cy="552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Условие уничтожения четвертной девиации можно выразить равенствами:</a:t>
            </a:r>
          </a:p>
          <a:p>
            <a:r>
              <a:rPr lang="en-US" dirty="0"/>
              <a:t>D = D</a:t>
            </a:r>
            <a:r>
              <a:rPr lang="en-US" baseline="-25000" dirty="0"/>
              <a:t>C</a:t>
            </a:r>
            <a:r>
              <a:rPr lang="en-US" dirty="0"/>
              <a:t> + D</a:t>
            </a:r>
            <a:r>
              <a:rPr lang="ru-RU" baseline="-25000" dirty="0"/>
              <a:t>К</a:t>
            </a:r>
            <a:r>
              <a:rPr lang="en-US" dirty="0"/>
              <a:t> = 0 ;		(1)</a:t>
            </a:r>
            <a:endParaRPr lang="ru-RU" dirty="0"/>
          </a:p>
          <a:p>
            <a:r>
              <a:rPr lang="en-US" dirty="0"/>
              <a:t>E = E</a:t>
            </a:r>
            <a:r>
              <a:rPr lang="en-US" baseline="-25000" dirty="0"/>
              <a:t>C </a:t>
            </a:r>
            <a:r>
              <a:rPr lang="en-US" dirty="0"/>
              <a:t>+ E</a:t>
            </a:r>
            <a:r>
              <a:rPr lang="ru-RU" baseline="-25000" dirty="0"/>
              <a:t>К </a:t>
            </a:r>
            <a:r>
              <a:rPr lang="en-US" dirty="0"/>
              <a:t>= 0 ,		(2)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где D, E - суммарные коэффициенты, обусловленные совместным действием судового железа и компенсаторов (остаточные коэффициенты четвертной девиации); D</a:t>
            </a:r>
            <a:r>
              <a:rPr lang="ru-RU" baseline="-25000" dirty="0"/>
              <a:t>С</a:t>
            </a:r>
            <a:r>
              <a:rPr lang="ru-RU" dirty="0"/>
              <a:t>, E</a:t>
            </a:r>
            <a:r>
              <a:rPr lang="ru-RU" baseline="-25000" dirty="0"/>
              <a:t>С</a:t>
            </a:r>
            <a:r>
              <a:rPr lang="ru-RU" dirty="0"/>
              <a:t> и </a:t>
            </a:r>
            <a:r>
              <a:rPr lang="en-US" dirty="0"/>
              <a:t>D</a:t>
            </a:r>
            <a:r>
              <a:rPr lang="ru-RU" baseline="-25000" dirty="0"/>
              <a:t>К</a:t>
            </a:r>
            <a:r>
              <a:rPr lang="ru-RU" dirty="0"/>
              <a:t>, </a:t>
            </a:r>
            <a:r>
              <a:rPr lang="en-US" dirty="0"/>
              <a:t>E</a:t>
            </a:r>
            <a:r>
              <a:rPr lang="ru-RU" baseline="-25000" dirty="0"/>
              <a:t>К</a:t>
            </a:r>
            <a:r>
              <a:rPr lang="ru-RU" dirty="0"/>
              <a:t> - коэффициенты от мягкого судового железа и от компенсаторов,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25062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Рассмотрим принцип компенсации судовой силы </a:t>
            </a:r>
            <a:r>
              <a:rPr lang="ru-RU" dirty="0" err="1"/>
              <a:t>D</a:t>
            </a:r>
            <a:r>
              <a:rPr lang="ru-RU" baseline="-25000" dirty="0" err="1"/>
              <a:t>С</a:t>
            </a:r>
            <a:r>
              <a:rPr lang="ru-RU" dirty="0" err="1"/>
              <a:t>λН</a:t>
            </a:r>
            <a:r>
              <a:rPr lang="ru-RU" dirty="0"/>
              <a:t>. Коэффициент D</a:t>
            </a:r>
            <a:r>
              <a:rPr lang="ru-RU" baseline="-25000" dirty="0"/>
              <a:t>С</a:t>
            </a:r>
            <a:r>
              <a:rPr lang="ru-RU" dirty="0"/>
              <a:t> характеризуется выражением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Судовые параметры  </a:t>
            </a:r>
            <a:r>
              <a:rPr lang="en-US" dirty="0" err="1"/>
              <a:t>a</a:t>
            </a:r>
            <a:r>
              <a:rPr lang="en-US" baseline="-25000" dirty="0" err="1"/>
              <a:t>C</a:t>
            </a:r>
            <a:r>
              <a:rPr lang="en-US" baseline="-25000" dirty="0"/>
              <a:t>  </a:t>
            </a:r>
            <a:r>
              <a:rPr lang="ru-RU" dirty="0"/>
              <a:t>и  </a:t>
            </a:r>
            <a:r>
              <a:rPr lang="en-US" dirty="0" err="1"/>
              <a:t>e</a:t>
            </a:r>
            <a:r>
              <a:rPr lang="en-US" baseline="-25000" dirty="0" err="1"/>
              <a:t>C</a:t>
            </a:r>
            <a:r>
              <a:rPr lang="ru-RU" baseline="-25000" dirty="0"/>
              <a:t>, </a:t>
            </a:r>
            <a:r>
              <a:rPr lang="ru-RU" dirty="0"/>
              <a:t> всегда имеют отрицательный знак, причем по абсолютной величине параметр </a:t>
            </a:r>
            <a:r>
              <a:rPr lang="en-US" dirty="0" err="1"/>
              <a:t>e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 </a:t>
            </a:r>
            <a:r>
              <a:rPr lang="ru-RU" dirty="0"/>
              <a:t>всегда больше параметра  </a:t>
            </a:r>
            <a:r>
              <a:rPr lang="en-US" dirty="0" err="1"/>
              <a:t>a</a:t>
            </a:r>
            <a:r>
              <a:rPr lang="en-US" baseline="-25000" dirty="0" err="1"/>
              <a:t>C</a:t>
            </a:r>
            <a:r>
              <a:rPr lang="ru-RU" baseline="-25000" dirty="0"/>
              <a:t>.</a:t>
            </a:r>
            <a:r>
              <a:rPr lang="ru-RU" dirty="0"/>
              <a:t> Следовательно, имеют место зависимости:</a:t>
            </a:r>
          </a:p>
          <a:p>
            <a:endParaRPr lang="ru-RU" dirty="0"/>
          </a:p>
        </p:txBody>
      </p:sp>
      <p:pic>
        <p:nvPicPr>
          <p:cNvPr id="4" name="image7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22919" r="67137" b="69257"/>
          <a:stretch>
            <a:fillRect/>
          </a:stretch>
        </p:blipFill>
        <p:spPr bwMode="auto">
          <a:xfrm>
            <a:off x="3131839" y="2492896"/>
            <a:ext cx="2149475" cy="87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7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1" t="45975" r="20564" b="45221"/>
          <a:stretch>
            <a:fillRect/>
          </a:stretch>
        </p:blipFill>
        <p:spPr bwMode="auto">
          <a:xfrm>
            <a:off x="1820466" y="5099248"/>
            <a:ext cx="5328592" cy="1108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51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23928" y="1700808"/>
            <a:ext cx="4881744" cy="439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рисунке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показан компенсатор в виде продольного горизонтального стержня, который находится в магнитном поле Земли, т.е. намагничивается проекциями: продольной +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 и поперечной +Y. В точке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(центр картушки) такой компенсатор, как источник собственного поля) создает силы –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и +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u-RU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, т.е. формирует отрицательный параметр –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и положительный +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. При этом образуется отрицательный компенсационный коэффициент  -D</a:t>
            </a:r>
            <a:r>
              <a:rPr lang="ru-RU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7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7" t="39111" b="7562"/>
          <a:stretch>
            <a:fillRect/>
          </a:stretch>
        </p:blipFill>
        <p:spPr bwMode="auto">
          <a:xfrm>
            <a:off x="168593" y="1412776"/>
            <a:ext cx="3539311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7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" t="21989" r="52209" b="68478"/>
          <a:stretch>
            <a:fillRect/>
          </a:stretch>
        </p:blipFill>
        <p:spPr bwMode="auto">
          <a:xfrm>
            <a:off x="4788024" y="4941168"/>
            <a:ext cx="284111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2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6624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Это значит, что элемент из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мягкого ферромагнетика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произвольной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формы, установленный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сбоку от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компаса, может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стать компенсатором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четвертной девиации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если выполняется условие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| = |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|.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Наиболее распространенным видом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компенсатора до недавнего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времени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были горизонтальные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стержни круглого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сечения,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устанавливаемые продольно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верхней части нактоуза, по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одному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каждой стороны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Длину стержней подбирали так, чтобы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выполнялось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условие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= 0 ;  В последнее время получили распространение компенсаторы четвертной девиации, имеющие форму пластин. </a:t>
            </a:r>
          </a:p>
        </p:txBody>
      </p:sp>
    </p:spTree>
    <p:extLst>
      <p:ext uri="{BB962C8B-B14F-4D97-AF65-F5344CB8AC3E}">
        <p14:creationId xmlns:p14="http://schemas.microsoft.com/office/powerpoint/2010/main" val="353872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Уничтожение четвертной девиации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44008" y="1527048"/>
            <a:ext cx="4248472" cy="48542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Для компенсации судовой силы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u-RU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λН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не требуется отдельных компенсаторов. Сила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λН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может быть скомпенсирована одновременно с силой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теми же самыми элементами. Для этого их необходимо развернуть в горизонтальной плоскости на некоторый угол α относительно продольной </a:t>
            </a:r>
            <a:r>
              <a:rPr lang="ru-RU">
                <a:latin typeface="Calibri" panose="020F0502020204030204" pitchFamily="34" charset="0"/>
                <a:cs typeface="Calibri" panose="020F0502020204030204" pitchFamily="34" charset="0"/>
              </a:rPr>
              <a:t>оси</a:t>
            </a:r>
            <a:r>
              <a:rPr lang="ru-RU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Величина угла α рассчитывается по формуле:</a:t>
            </a:r>
          </a:p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	α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0,5arctg E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/ D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Поворот компенсаторов по часовой стрелки создает отрицательный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коэффицент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Е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против часовой стрелки – положительный Е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image7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93" b="70296"/>
          <a:stretch>
            <a:fillRect/>
          </a:stretch>
        </p:blipFill>
        <p:spPr bwMode="auto">
          <a:xfrm>
            <a:off x="467544" y="1599828"/>
            <a:ext cx="4032448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9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271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Уничтожение четвертной девиации</vt:lpstr>
      <vt:lpstr>Уничтожение четвертной девиации</vt:lpstr>
      <vt:lpstr>Уничтожение четвертной девиации</vt:lpstr>
      <vt:lpstr>Уничтожение четвертной девиации</vt:lpstr>
      <vt:lpstr>Уничтожение четвертной девиации</vt:lpstr>
      <vt:lpstr>Уничтожение четвертной девиации</vt:lpstr>
      <vt:lpstr>Уничтожение четвертной девиации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Уничтожение четвертной девиации</dc:title>
  <dc:creator>Михаил Шалякин</dc:creator>
  <cp:lastModifiedBy>Михаил Шалякин</cp:lastModifiedBy>
  <cp:revision>3</cp:revision>
  <dcterms:created xsi:type="dcterms:W3CDTF">2018-04-17T11:58:48Z</dcterms:created>
  <dcterms:modified xsi:type="dcterms:W3CDTF">2018-04-17T20:25:06Z</dcterms:modified>
</cp:coreProperties>
</file>