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62583-FF09-4773-8EC1-E81CE2C03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7BF764-8300-463D-B411-89851FF6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FAB5-80E8-4D51-82FB-8AFD8935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9EF614-224F-45FA-9AC0-484C22FD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910CB0-1C57-4B15-8CB4-977C83FB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F265E-1633-4FEA-A9EC-830EF351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FF391E-4716-477F-BA9D-9630A99D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EDDE52-8CE2-4B3C-9069-7FF36617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92839B-364C-4063-9DA3-C036596D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C0DBCF-9CA3-441F-B0A0-77B118A8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6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3B385E-6BBB-44B4-8192-EF107FAB5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0EAA9B-941D-43C2-93F9-2A51D7539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7A2DDA-D0EE-4F14-82F8-C7F958C5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0500C-63A1-4463-B0E9-80C35133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6E259-2E30-4F2A-BF1D-7BA06A67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3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7324F-AD0A-44B4-A502-5769D316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CF9840-2B8F-469F-BAE8-624010B4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3BEE63-9BCD-4F4C-B6D5-6BF4BD2C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D39858-9F4C-4EE2-8FE3-AEE3F265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38020-27C1-4521-A070-871C28C4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6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3FDBD-DA34-4AF7-9D7D-EE7539DC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E7F094-6E5D-4DBF-B349-E57E2F6CD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FE1ADD-9137-4370-9A54-F2EDD27D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0DD4B9-FF86-4168-B56C-AFED6C7D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BA4D0F-A2F2-4ED8-BEB8-42B049A5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9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5D536-2B0D-403E-B0FB-5F567303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D3131-BD50-493C-A0E9-FC6EB5C2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3239AF-FCB9-44BD-A947-9A87A87C7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F198A1-E07E-436F-9E96-9D2FB4BC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37D094-B1A7-4F30-B539-5612DD9E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FCB2B2-B31A-43C0-87BD-D977AFCE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7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CE6A8-2F58-4897-A416-191DBA98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D6982F-0423-4EEE-899F-D5D4387E4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BE4AE0-41D5-4F18-ADE7-9F042960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72DBCC-EA5B-4E00-B392-D20C47CEB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A7FAF3-9BC8-4AA0-859E-9B8B84F7F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238662-1793-4FB6-8F62-669D13A3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629C6B-96F6-471E-BFE8-0F6D21AD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F559D7-B337-4995-AE79-DAFB8A44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4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F289A-6EB6-447F-AE07-6C889881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E37BF9-0323-4CAC-A953-D67F0B2C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9800-FA92-49F3-B878-B5706D9A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4AA991-4A63-4F55-9AC8-5766EB71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BBBD62-EF42-4CE6-830F-C740E782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13BCBB-ECF8-4B92-A15B-74DBBDF3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D223D8-5122-4EC1-AA57-C5BF6305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4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CD8A3-6DFD-4F6D-9A97-122E91D8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E59852-E13A-4967-BEB0-3B6EFC72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78F385-C69A-45EB-A149-79FAAD8F5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F80E79-D89A-4D17-A576-2A7FEB41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DE2C1D-41FF-4A83-826E-5739DD3E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E28C9-EC6C-45FE-A6D2-0776FC77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0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63CF1-7A5A-4BB9-95AD-E4D5858A2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894C4A-9DA0-46FA-B90F-81946329F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3BF8B7-5A89-49C6-BEFE-FA59C521A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1DE69A-D0BD-4293-8D17-58AA9879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B8FAAB-D243-46E7-A3D9-7239D2A4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DD9A3C-D367-464C-966A-83F25E84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65DF4-0D80-49AD-84E1-6F5DA913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99A4F8-671B-4D3F-AC92-AB0C77E1C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48AB03-7B59-42E8-B373-190BED814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C446-CD8D-4743-8256-FC739F2E37D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CAB24-76D4-4007-858B-942792192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405C9D-66C3-4077-ACC1-0CC936F04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7755-E03F-4363-85CB-13FDA6664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81EE7-8DD9-4682-82C5-45DD42912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789" y="2043663"/>
            <a:ext cx="8944495" cy="2031055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FFFF"/>
              </a:solidFill>
            </a:endParaRPr>
          </a:p>
          <a:p>
            <a:r>
              <a:rPr lang="ru-RU" dirty="0"/>
              <a:t>Нанесение размеров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4D3BE6-F3EA-40A7-BAB5-4E3A81C03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51318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90DDC-FC5A-4412-B9FF-D62A3DC4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Общий вид проекции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33E3205-04E7-433D-8866-B8A3D7F45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1347206"/>
            <a:ext cx="6604000" cy="5433564"/>
          </a:xfrm>
        </p:spPr>
      </p:pic>
    </p:spTree>
    <p:extLst>
      <p:ext uri="{BB962C8B-B14F-4D97-AF65-F5344CB8AC3E}">
        <p14:creationId xmlns:p14="http://schemas.microsoft.com/office/powerpoint/2010/main" val="88648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A9B57-630E-48AE-80E3-23814C37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Фрагмент 1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A7BFB4B1-4D8C-4970-8E15-D587C92C6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1" y="1434052"/>
            <a:ext cx="5600700" cy="5290435"/>
          </a:xfrm>
        </p:spPr>
      </p:pic>
    </p:spTree>
    <p:extLst>
      <p:ext uri="{BB962C8B-B14F-4D97-AF65-F5344CB8AC3E}">
        <p14:creationId xmlns:p14="http://schemas.microsoft.com/office/powerpoint/2010/main" val="379933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BA78D-E531-4768-A1F0-64A24EFA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Фрагмент  2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6D2844E-96D0-4265-B2E3-FDCF98A30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269314"/>
            <a:ext cx="6540499" cy="5517527"/>
          </a:xfrm>
        </p:spPr>
      </p:pic>
    </p:spTree>
    <p:extLst>
      <p:ext uri="{BB962C8B-B14F-4D97-AF65-F5344CB8AC3E}">
        <p14:creationId xmlns:p14="http://schemas.microsoft.com/office/powerpoint/2010/main" val="13097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5634C46-F07C-469B-A0EE-512F958ED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975" y="1825625"/>
            <a:ext cx="5236049" cy="435133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FE2FC-A757-4370-811E-D1E0F570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 приложения 14</a:t>
            </a:r>
          </a:p>
        </p:txBody>
      </p:sp>
    </p:spTree>
    <p:extLst>
      <p:ext uri="{BB962C8B-B14F-4D97-AF65-F5344CB8AC3E}">
        <p14:creationId xmlns:p14="http://schemas.microsoft.com/office/powerpoint/2010/main" val="4193460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Нанесение размеров</vt:lpstr>
      <vt:lpstr>Общий вид проекции</vt:lpstr>
      <vt:lpstr>Фрагмент 1</vt:lpstr>
      <vt:lpstr>Фрагмент  2</vt:lpstr>
      <vt:lpstr>Из приложения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Нанесение размеров</dc:title>
  <dc:creator>Виктор Смирнов</dc:creator>
  <cp:lastModifiedBy>Виктор Смирнов</cp:lastModifiedBy>
  <cp:revision>5</cp:revision>
  <dcterms:created xsi:type="dcterms:W3CDTF">2020-10-20T17:23:13Z</dcterms:created>
  <dcterms:modified xsi:type="dcterms:W3CDTF">2020-10-26T09:09:43Z</dcterms:modified>
</cp:coreProperties>
</file>